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4" r:id="rId16"/>
    <p:sldId id="272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9DFD0-A4A7-48FD-AD1D-5B67BEF90F88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A4059D-5076-45F1-9754-DA12B0B77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30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231CA-3F05-45F7-A88A-4BF42A5D0D08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7765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231CA-3F05-45F7-A88A-4BF42A5D0D08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2146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231CA-3F05-45F7-A88A-4BF42A5D0D08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50084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231CA-3F05-45F7-A88A-4BF42A5D0D08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71676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231CA-3F05-45F7-A88A-4BF42A5D0D08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7326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231CA-3F05-45F7-A88A-4BF42A5D0D08}" type="slidenum">
              <a:rPr kumimoji="1" lang="ja-JP" altLang="en-US" smtClean="0"/>
              <a:pPr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4968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231CA-3F05-45F7-A88A-4BF42A5D0D08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773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D7C28-D5E2-484D-8EC7-7CAD8C566ED5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35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231CA-3F05-45F7-A88A-4BF42A5D0D08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8112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/>
              <a:buChar char="•"/>
            </a:pPr>
            <a:endParaRPr kumimoji="1" lang="en-US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231CA-3F05-45F7-A88A-4BF42A5D0D08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9057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kumimoji="1" lang="en-US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231CA-3F05-45F7-A88A-4BF42A5D0D08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0240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kumimoji="1" lang="ja-JP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D7C28-D5E2-484D-8EC7-7CAD8C566ED5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5388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231CA-3F05-45F7-A88A-4BF42A5D0D08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4503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kumimoji="1" lang="ja-JP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D7C28-D5E2-484D-8EC7-7CAD8C566ED5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00418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231CA-3F05-45F7-A88A-4BF42A5D0D08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6731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2157-B927-48DA-9C15-6D29D0403CCC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AF2F05F2-AA8F-405B-BA6C-531877E9109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2157-B927-48DA-9C15-6D29D0403CCC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05F2-AA8F-405B-BA6C-531877E91090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AF2F05F2-AA8F-405B-BA6C-531877E91090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2157-B927-48DA-9C15-6D29D0403CCC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2157-B927-48DA-9C15-6D29D0403CCC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AF2F05F2-AA8F-405B-BA6C-531877E9109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2157-B927-48DA-9C15-6D29D0403CCC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AF2F05F2-AA8F-405B-BA6C-531877E91090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6D3B2157-B927-48DA-9C15-6D29D0403CCC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05F2-AA8F-405B-BA6C-531877E9109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2157-B927-48DA-9C15-6D29D0403CCC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AF2F05F2-AA8F-405B-BA6C-531877E91090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2157-B927-48DA-9C15-6D29D0403CCC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AF2F05F2-AA8F-405B-BA6C-531877E910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2157-B927-48DA-9C15-6D29D0403CCC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F2F05F2-AA8F-405B-BA6C-531877E9109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AF2F05F2-AA8F-405B-BA6C-531877E91090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2157-B927-48DA-9C15-6D29D0403CCC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AF2F05F2-AA8F-405B-BA6C-531877E91090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6D3B2157-B927-48DA-9C15-6D29D0403CCC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6D3B2157-B927-48DA-9C15-6D29D0403CCC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AF2F05F2-AA8F-405B-BA6C-531877E91090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audio" Target="../media/media28.MP3"/><Relationship Id="rId13" Type="http://schemas.openxmlformats.org/officeDocument/2006/relationships/image" Target="../media/image6.jpg"/><Relationship Id="rId3" Type="http://schemas.microsoft.com/office/2007/relationships/media" Target="../media/media26.MP3"/><Relationship Id="rId7" Type="http://schemas.microsoft.com/office/2007/relationships/media" Target="../media/media28.MP3"/><Relationship Id="rId12" Type="http://schemas.openxmlformats.org/officeDocument/2006/relationships/notesSlide" Target="../notesSlides/notesSlide10.xml"/><Relationship Id="rId2" Type="http://schemas.openxmlformats.org/officeDocument/2006/relationships/audio" Target="../media/media25.MP3"/><Relationship Id="rId16" Type="http://schemas.openxmlformats.org/officeDocument/2006/relationships/image" Target="../media/image31.png"/><Relationship Id="rId1" Type="http://schemas.microsoft.com/office/2007/relationships/media" Target="../media/media25.MP3"/><Relationship Id="rId6" Type="http://schemas.openxmlformats.org/officeDocument/2006/relationships/audio" Target="../media/media27.MP3"/><Relationship Id="rId11" Type="http://schemas.openxmlformats.org/officeDocument/2006/relationships/slideLayout" Target="../slideLayouts/slideLayout2.xml"/><Relationship Id="rId5" Type="http://schemas.microsoft.com/office/2007/relationships/media" Target="../media/media27.MP3"/><Relationship Id="rId15" Type="http://schemas.openxmlformats.org/officeDocument/2006/relationships/image" Target="../media/image4.png"/><Relationship Id="rId10" Type="http://schemas.openxmlformats.org/officeDocument/2006/relationships/audio" Target="../media/media29.MP3"/><Relationship Id="rId4" Type="http://schemas.openxmlformats.org/officeDocument/2006/relationships/audio" Target="../media/media26.MP3"/><Relationship Id="rId9" Type="http://schemas.microsoft.com/office/2007/relationships/media" Target="../media/media29.MP3"/><Relationship Id="rId1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audio" Target="../media/media33.MP3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microsoft.com/office/2007/relationships/media" Target="../media/media31.MP3"/><Relationship Id="rId7" Type="http://schemas.microsoft.com/office/2007/relationships/media" Target="../media/media33.MP3"/><Relationship Id="rId12" Type="http://schemas.openxmlformats.org/officeDocument/2006/relationships/image" Target="../media/image4.png"/><Relationship Id="rId17" Type="http://schemas.openxmlformats.org/officeDocument/2006/relationships/image" Target="../media/image36.png"/><Relationship Id="rId2" Type="http://schemas.openxmlformats.org/officeDocument/2006/relationships/audio" Target="../media/media30.MP3"/><Relationship Id="rId16" Type="http://schemas.openxmlformats.org/officeDocument/2006/relationships/image" Target="../media/image35.png"/><Relationship Id="rId1" Type="http://schemas.microsoft.com/office/2007/relationships/media" Target="../media/media30.MP3"/><Relationship Id="rId6" Type="http://schemas.openxmlformats.org/officeDocument/2006/relationships/audio" Target="../media/media32.MP3"/><Relationship Id="rId11" Type="http://schemas.openxmlformats.org/officeDocument/2006/relationships/image" Target="../media/image6.jpg"/><Relationship Id="rId5" Type="http://schemas.microsoft.com/office/2007/relationships/media" Target="../media/media32.MP3"/><Relationship Id="rId15" Type="http://schemas.openxmlformats.org/officeDocument/2006/relationships/image" Target="../media/image34.png"/><Relationship Id="rId10" Type="http://schemas.openxmlformats.org/officeDocument/2006/relationships/notesSlide" Target="../notesSlides/notesSlide11.xml"/><Relationship Id="rId4" Type="http://schemas.openxmlformats.org/officeDocument/2006/relationships/audio" Target="../media/media31.MP3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34.MP3"/><Relationship Id="rId1" Type="http://schemas.microsoft.com/office/2007/relationships/media" Target="../media/media34.MP3"/><Relationship Id="rId6" Type="http://schemas.openxmlformats.org/officeDocument/2006/relationships/image" Target="../media/image14.jpe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microsoft.com/office/2007/relationships/media" Target="../media/media7.MP3"/><Relationship Id="rId18" Type="http://schemas.openxmlformats.org/officeDocument/2006/relationships/notesSlide" Target="../notesSlides/notesSlide2.xml"/><Relationship Id="rId26" Type="http://schemas.openxmlformats.org/officeDocument/2006/relationships/image" Target="../media/image13.png"/><Relationship Id="rId3" Type="http://schemas.microsoft.com/office/2007/relationships/media" Target="../media/media2.MP3"/><Relationship Id="rId21" Type="http://schemas.openxmlformats.org/officeDocument/2006/relationships/image" Target="../media/image8.png"/><Relationship Id="rId7" Type="http://schemas.microsoft.com/office/2007/relationships/media" Target="../media/media4.MP3"/><Relationship Id="rId12" Type="http://schemas.openxmlformats.org/officeDocument/2006/relationships/audio" Target="../media/media6.MP3"/><Relationship Id="rId17" Type="http://schemas.openxmlformats.org/officeDocument/2006/relationships/slideLayout" Target="../slideLayouts/slideLayout6.xml"/><Relationship Id="rId25" Type="http://schemas.openxmlformats.org/officeDocument/2006/relationships/image" Target="../media/image12.png"/><Relationship Id="rId2" Type="http://schemas.openxmlformats.org/officeDocument/2006/relationships/audio" Target="../media/media1.MP3"/><Relationship Id="rId16" Type="http://schemas.openxmlformats.org/officeDocument/2006/relationships/audio" Target="../media/media8.MP3"/><Relationship Id="rId20" Type="http://schemas.openxmlformats.org/officeDocument/2006/relationships/image" Target="../media/image7.png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microsoft.com/office/2007/relationships/media" Target="../media/media6.MP3"/><Relationship Id="rId24" Type="http://schemas.openxmlformats.org/officeDocument/2006/relationships/image" Target="../media/image11.png"/><Relationship Id="rId5" Type="http://schemas.microsoft.com/office/2007/relationships/media" Target="../media/media3.MP3"/><Relationship Id="rId15" Type="http://schemas.microsoft.com/office/2007/relationships/media" Target="../media/media8.MP3"/><Relationship Id="rId23" Type="http://schemas.openxmlformats.org/officeDocument/2006/relationships/image" Target="../media/image10.png"/><Relationship Id="rId28" Type="http://schemas.openxmlformats.org/officeDocument/2006/relationships/image" Target="../media/image4.png"/><Relationship Id="rId10" Type="http://schemas.openxmlformats.org/officeDocument/2006/relationships/audio" Target="../media/media5.MP3"/><Relationship Id="rId19" Type="http://schemas.openxmlformats.org/officeDocument/2006/relationships/image" Target="../media/image6.jpg"/><Relationship Id="rId4" Type="http://schemas.openxmlformats.org/officeDocument/2006/relationships/audio" Target="../media/media2.MP3"/><Relationship Id="rId9" Type="http://schemas.microsoft.com/office/2007/relationships/media" Target="../media/media5.MP3"/><Relationship Id="rId14" Type="http://schemas.openxmlformats.org/officeDocument/2006/relationships/audio" Target="../media/media7.MP3"/><Relationship Id="rId22" Type="http://schemas.openxmlformats.org/officeDocument/2006/relationships/image" Target="../media/image9.png"/><Relationship Id="rId27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media12.MP3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7.png"/><Relationship Id="rId3" Type="http://schemas.microsoft.com/office/2007/relationships/media" Target="../media/media10.MP3"/><Relationship Id="rId21" Type="http://schemas.openxmlformats.org/officeDocument/2006/relationships/image" Target="../media/image14.jpeg"/><Relationship Id="rId7" Type="http://schemas.microsoft.com/office/2007/relationships/media" Target="../media/media12.MP3"/><Relationship Id="rId12" Type="http://schemas.openxmlformats.org/officeDocument/2006/relationships/audio" Target="../media/media14.MP3"/><Relationship Id="rId17" Type="http://schemas.openxmlformats.org/officeDocument/2006/relationships/image" Target="../media/image16.png"/><Relationship Id="rId2" Type="http://schemas.openxmlformats.org/officeDocument/2006/relationships/audio" Target="../media/media9.MP3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microsoft.com/office/2007/relationships/media" Target="../media/media9.MP3"/><Relationship Id="rId6" Type="http://schemas.openxmlformats.org/officeDocument/2006/relationships/audio" Target="../media/media11.MP3"/><Relationship Id="rId11" Type="http://schemas.microsoft.com/office/2007/relationships/media" Target="../media/media14.MP3"/><Relationship Id="rId24" Type="http://schemas.openxmlformats.org/officeDocument/2006/relationships/image" Target="../media/image21.png"/><Relationship Id="rId5" Type="http://schemas.microsoft.com/office/2007/relationships/media" Target="../media/media11.MP3"/><Relationship Id="rId15" Type="http://schemas.openxmlformats.org/officeDocument/2006/relationships/image" Target="../media/image6.jpg"/><Relationship Id="rId23" Type="http://schemas.openxmlformats.org/officeDocument/2006/relationships/image" Target="../media/image20.png"/><Relationship Id="rId10" Type="http://schemas.openxmlformats.org/officeDocument/2006/relationships/audio" Target="../media/media13.MP3"/><Relationship Id="rId19" Type="http://schemas.openxmlformats.org/officeDocument/2006/relationships/image" Target="../media/image18.png"/><Relationship Id="rId4" Type="http://schemas.openxmlformats.org/officeDocument/2006/relationships/audio" Target="../media/media10.MP3"/><Relationship Id="rId9" Type="http://schemas.microsoft.com/office/2007/relationships/media" Target="../media/media13.MP3"/><Relationship Id="rId14" Type="http://schemas.openxmlformats.org/officeDocument/2006/relationships/notesSlide" Target="../notesSlides/notesSlide3.xml"/><Relationship Id="rId2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18.MP3"/><Relationship Id="rId13" Type="http://schemas.openxmlformats.org/officeDocument/2006/relationships/image" Target="../media/image4.png"/><Relationship Id="rId3" Type="http://schemas.microsoft.com/office/2007/relationships/media" Target="../media/media16.MP3"/><Relationship Id="rId7" Type="http://schemas.microsoft.com/office/2007/relationships/media" Target="../media/media18.MP3"/><Relationship Id="rId12" Type="http://schemas.openxmlformats.org/officeDocument/2006/relationships/image" Target="../media/image6.jpg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audio" Target="../media/media17.MP3"/><Relationship Id="rId11" Type="http://schemas.openxmlformats.org/officeDocument/2006/relationships/image" Target="../media/image22.png"/><Relationship Id="rId5" Type="http://schemas.microsoft.com/office/2007/relationships/media" Target="../media/media17.MP3"/><Relationship Id="rId10" Type="http://schemas.openxmlformats.org/officeDocument/2006/relationships/notesSlide" Target="../notesSlides/notesSlide5.xml"/><Relationship Id="rId4" Type="http://schemas.openxmlformats.org/officeDocument/2006/relationships/audio" Target="../media/media16.MP3"/><Relationship Id="rId9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audio" Target="../media/media19.MP3"/><Relationship Id="rId1" Type="http://schemas.microsoft.com/office/2007/relationships/media" Target="../media/media19.MP3"/><Relationship Id="rId6" Type="http://schemas.openxmlformats.org/officeDocument/2006/relationships/image" Target="../media/image23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media23.MP3"/><Relationship Id="rId13" Type="http://schemas.openxmlformats.org/officeDocument/2006/relationships/image" Target="../media/image4.png"/><Relationship Id="rId18" Type="http://schemas.openxmlformats.org/officeDocument/2006/relationships/image" Target="../media/image29.png"/><Relationship Id="rId3" Type="http://schemas.microsoft.com/office/2007/relationships/media" Target="../media/media21.MP3"/><Relationship Id="rId7" Type="http://schemas.microsoft.com/office/2007/relationships/media" Target="../media/media23.MP3"/><Relationship Id="rId12" Type="http://schemas.openxmlformats.org/officeDocument/2006/relationships/image" Target="../media/image6.jpg"/><Relationship Id="rId17" Type="http://schemas.openxmlformats.org/officeDocument/2006/relationships/image" Target="../media/image28.png"/><Relationship Id="rId2" Type="http://schemas.openxmlformats.org/officeDocument/2006/relationships/audio" Target="../media/media20.MP3"/><Relationship Id="rId16" Type="http://schemas.openxmlformats.org/officeDocument/2006/relationships/image" Target="../media/image27.png"/><Relationship Id="rId1" Type="http://schemas.microsoft.com/office/2007/relationships/media" Target="../media/media20.MP3"/><Relationship Id="rId6" Type="http://schemas.openxmlformats.org/officeDocument/2006/relationships/audio" Target="../media/media22.MP3"/><Relationship Id="rId11" Type="http://schemas.openxmlformats.org/officeDocument/2006/relationships/image" Target="../media/image24.png"/><Relationship Id="rId5" Type="http://schemas.microsoft.com/office/2007/relationships/media" Target="../media/media22.MP3"/><Relationship Id="rId15" Type="http://schemas.openxmlformats.org/officeDocument/2006/relationships/image" Target="../media/image26.png"/><Relationship Id="rId10" Type="http://schemas.openxmlformats.org/officeDocument/2006/relationships/notesSlide" Target="../notesSlides/notesSlide7.xml"/><Relationship Id="rId4" Type="http://schemas.openxmlformats.org/officeDocument/2006/relationships/audio" Target="../media/media21.MP3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jpeg"/><Relationship Id="rId2" Type="http://schemas.openxmlformats.org/officeDocument/2006/relationships/audio" Target="../media/media24.MP3"/><Relationship Id="rId1" Type="http://schemas.microsoft.com/office/2007/relationships/media" Target="../media/media24.MP3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Tabemono</a:t>
            </a:r>
            <a:r>
              <a:rPr lang="en-US" dirty="0" smtClean="0"/>
              <a:t> to </a:t>
            </a:r>
            <a:r>
              <a:rPr lang="en-US" dirty="0" err="1"/>
              <a:t>N</a:t>
            </a:r>
            <a:r>
              <a:rPr lang="en-US" dirty="0" err="1" smtClean="0"/>
              <a:t>omimono</a:t>
            </a:r>
            <a:endParaRPr lang="en-US" dirty="0"/>
          </a:p>
        </p:txBody>
      </p:sp>
      <p:pic>
        <p:nvPicPr>
          <p:cNvPr id="4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671" y="2743200"/>
            <a:ext cx="4489145" cy="325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780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プレースホルダー 4"/>
          <p:cNvSpPr txBox="1">
            <a:spLocks/>
          </p:cNvSpPr>
          <p:nvPr/>
        </p:nvSpPr>
        <p:spPr>
          <a:xfrm>
            <a:off x="997375" y="4138570"/>
            <a:ext cx="7146073" cy="1507604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dirty="0" err="1" smtClean="0"/>
              <a:t>Makanan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apa</a:t>
            </a:r>
            <a:r>
              <a:rPr lang="en-US" altLang="ja-JP" dirty="0" smtClean="0"/>
              <a:t> yang </a:t>
            </a:r>
            <a:r>
              <a:rPr lang="en-US" altLang="ja-JP" dirty="0" err="1" smtClean="0"/>
              <a:t>disukai</a:t>
            </a:r>
            <a:r>
              <a:rPr lang="en-US" altLang="ja-JP" dirty="0" smtClean="0"/>
              <a:t>? </a:t>
            </a:r>
            <a:r>
              <a:rPr lang="en-US" altLang="ja-JP" dirty="0" err="1" smtClean="0"/>
              <a:t>Minuman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apa</a:t>
            </a:r>
            <a:r>
              <a:rPr lang="en-US" altLang="ja-JP" dirty="0" smtClean="0"/>
              <a:t> yang </a:t>
            </a:r>
            <a:r>
              <a:rPr lang="en-US" altLang="ja-JP" dirty="0" err="1" smtClean="0"/>
              <a:t>disukai</a:t>
            </a:r>
            <a:r>
              <a:rPr lang="en-US" altLang="ja-JP" dirty="0" smtClean="0"/>
              <a:t>? </a:t>
            </a:r>
            <a:r>
              <a:rPr lang="en-US" altLang="ja-JP" dirty="0" err="1" smtClean="0"/>
              <a:t>Coba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tanyakan</a:t>
            </a:r>
            <a:r>
              <a:rPr lang="en-US" altLang="ja-JP" dirty="0" smtClean="0"/>
              <a:t> pula </a:t>
            </a:r>
            <a:r>
              <a:rPr lang="en-US" altLang="ja-JP" dirty="0" err="1" smtClean="0"/>
              <a:t>pada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teman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mengenai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hal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ini</a:t>
            </a:r>
            <a:r>
              <a:rPr lang="en-US" altLang="ja-JP" dirty="0" smtClean="0"/>
              <a:t>.</a:t>
            </a:r>
            <a:endParaRPr lang="ja-JP" altLang="en-US" dirty="0"/>
          </a:p>
        </p:txBody>
      </p:sp>
      <p:grpSp>
        <p:nvGrpSpPr>
          <p:cNvPr id="5" name="グループ化 4"/>
          <p:cNvGrpSpPr/>
          <p:nvPr/>
        </p:nvGrpSpPr>
        <p:grpSpPr>
          <a:xfrm>
            <a:off x="96664" y="174361"/>
            <a:ext cx="9017950" cy="421214"/>
            <a:chOff x="96664" y="174361"/>
            <a:chExt cx="9017950" cy="421214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8547" y="174361"/>
              <a:ext cx="766067" cy="421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直線コネクタ 7"/>
            <p:cNvCxnSpPr/>
            <p:nvPr/>
          </p:nvCxnSpPr>
          <p:spPr>
            <a:xfrm flipH="1">
              <a:off x="96664" y="363422"/>
              <a:ext cx="8280000" cy="0"/>
            </a:xfrm>
            <a:prstGeom prst="line">
              <a:avLst/>
            </a:prstGeom>
            <a:ln w="15875">
              <a:solidFill>
                <a:srgbClr val="6180B4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8" y="2039828"/>
            <a:ext cx="610552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008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19070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808855"/>
            <a:ext cx="360000" cy="360000"/>
          </a:xfrm>
          <a:prstGeom prst="rect">
            <a:avLst/>
          </a:prstGeom>
        </p:spPr>
      </p:pic>
      <p:pic>
        <p:nvPicPr>
          <p:cNvPr id="6" name="19070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165" y="1793836"/>
            <a:ext cx="360000" cy="360000"/>
          </a:xfrm>
          <a:prstGeom prst="rect">
            <a:avLst/>
          </a:prstGeom>
        </p:spPr>
      </p:pic>
      <p:pic>
        <p:nvPicPr>
          <p:cNvPr id="7" name="19070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273" y="1813715"/>
            <a:ext cx="360000" cy="360000"/>
          </a:xfrm>
          <a:prstGeom prst="rect">
            <a:avLst/>
          </a:prstGeom>
        </p:spPr>
      </p:pic>
      <p:pic>
        <p:nvPicPr>
          <p:cNvPr id="9" name="190704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737" y="1813715"/>
            <a:ext cx="360000" cy="360000"/>
          </a:xfrm>
          <a:prstGeom prst="rect">
            <a:avLst/>
          </a:prstGeom>
        </p:spPr>
      </p:pic>
      <p:pic>
        <p:nvPicPr>
          <p:cNvPr id="3" name="190700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498" y="494728"/>
            <a:ext cx="504056" cy="486000"/>
          </a:xfrm>
          <a:prstGeom prst="rect">
            <a:avLst/>
          </a:prstGeom>
        </p:spPr>
      </p:pic>
      <p:grpSp>
        <p:nvGrpSpPr>
          <p:cNvPr id="24" name="グループ化 23"/>
          <p:cNvGrpSpPr/>
          <p:nvPr/>
        </p:nvGrpSpPr>
        <p:grpSpPr>
          <a:xfrm>
            <a:off x="96664" y="174361"/>
            <a:ext cx="9017950" cy="421214"/>
            <a:chOff x="96664" y="174361"/>
            <a:chExt cx="9017950" cy="421214"/>
          </a:xfrm>
        </p:grpSpPr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8547" y="174361"/>
              <a:ext cx="766067" cy="421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2" name="直線コネクタ 31"/>
            <p:cNvCxnSpPr/>
            <p:nvPr/>
          </p:nvCxnSpPr>
          <p:spPr>
            <a:xfrm flipH="1">
              <a:off x="96664" y="363422"/>
              <a:ext cx="8280000" cy="0"/>
            </a:xfrm>
            <a:prstGeom prst="line">
              <a:avLst/>
            </a:prstGeom>
            <a:ln w="15875">
              <a:solidFill>
                <a:srgbClr val="6180B4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タイトル 6"/>
          <p:cNvSpPr>
            <a:spLocks noGrp="1"/>
          </p:cNvSpPr>
          <p:nvPr>
            <p:ph type="title"/>
          </p:nvPr>
        </p:nvSpPr>
        <p:spPr>
          <a:xfrm>
            <a:off x="179388" y="201613"/>
            <a:ext cx="7920037" cy="1079500"/>
          </a:xfrm>
        </p:spPr>
        <p:txBody>
          <a:bodyPr>
            <a:normAutofit fontScale="90000"/>
          </a:bodyPr>
          <a:lstStyle/>
          <a:p>
            <a:pPr algn="l">
              <a:defRPr/>
            </a:pPr>
            <a:r>
              <a:rPr lang="ja-JP" altLang="en-US" sz="3500" dirty="0"/>
              <a:t>きいて　</a:t>
            </a:r>
            <a:r>
              <a:rPr lang="ja-JP" altLang="en-US" sz="3500" dirty="0" smtClean="0"/>
              <a:t>いいましょう　</a:t>
            </a:r>
            <a:r>
              <a:rPr lang="en-US" altLang="ja-JP" sz="3500" dirty="0" smtClean="0">
                <a:latin typeface="+mj-ea"/>
              </a:rPr>
              <a:t>2</a:t>
            </a:r>
            <a:br>
              <a:rPr lang="en-US" altLang="ja-JP" sz="3500" dirty="0" smtClean="0">
                <a:latin typeface="+mj-ea"/>
              </a:rPr>
            </a:br>
            <a:r>
              <a:rPr lang="en-US" altLang="ja-JP" sz="3500" dirty="0" err="1" smtClean="0">
                <a:latin typeface="+mj-ea"/>
              </a:rPr>
              <a:t>terjemahkan</a:t>
            </a:r>
            <a:r>
              <a:rPr lang="en-US" altLang="ja-JP" sz="3500" dirty="0" smtClean="0">
                <a:latin typeface="+mj-ea"/>
              </a:rPr>
              <a:t> </a:t>
            </a:r>
            <a:endParaRPr lang="ja-JP" altLang="en-US" sz="3500" dirty="0">
              <a:latin typeface="+mj-ea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80" y="2230775"/>
            <a:ext cx="8640000" cy="2391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角丸四角形 33"/>
          <p:cNvSpPr/>
          <p:nvPr/>
        </p:nvSpPr>
        <p:spPr>
          <a:xfrm>
            <a:off x="1043608" y="1819031"/>
            <a:ext cx="576064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1</a:t>
            </a:r>
            <a:endParaRPr kumimoji="1" lang="ja-JP" altLang="en-US" sz="2400" dirty="0"/>
          </a:p>
        </p:txBody>
      </p:sp>
      <p:sp>
        <p:nvSpPr>
          <p:cNvPr id="36" name="角丸四角形 35"/>
          <p:cNvSpPr/>
          <p:nvPr/>
        </p:nvSpPr>
        <p:spPr>
          <a:xfrm>
            <a:off x="3202101" y="1820031"/>
            <a:ext cx="576064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 smtClean="0"/>
              <a:t>2</a:t>
            </a:r>
          </a:p>
        </p:txBody>
      </p:sp>
      <p:sp>
        <p:nvSpPr>
          <p:cNvPr id="38" name="角丸四角形 37"/>
          <p:cNvSpPr/>
          <p:nvPr/>
        </p:nvSpPr>
        <p:spPr>
          <a:xfrm>
            <a:off x="5362209" y="1820031"/>
            <a:ext cx="576064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3</a:t>
            </a:r>
            <a:endParaRPr kumimoji="1" lang="ja-JP" altLang="en-US" sz="2400" dirty="0"/>
          </a:p>
        </p:txBody>
      </p:sp>
      <p:sp>
        <p:nvSpPr>
          <p:cNvPr id="39" name="角丸四角形 38"/>
          <p:cNvSpPr/>
          <p:nvPr/>
        </p:nvSpPr>
        <p:spPr>
          <a:xfrm>
            <a:off x="7504673" y="1808855"/>
            <a:ext cx="576064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4</a:t>
            </a:r>
            <a:endParaRPr kumimoji="1" lang="ja-JP" altLang="en-US" sz="2400" dirty="0"/>
          </a:p>
        </p:txBody>
      </p:sp>
      <p:sp>
        <p:nvSpPr>
          <p:cNvPr id="40" name="正方形/長方形 39"/>
          <p:cNvSpPr/>
          <p:nvPr/>
        </p:nvSpPr>
        <p:spPr>
          <a:xfrm>
            <a:off x="466721" y="4260950"/>
            <a:ext cx="1729838" cy="720000"/>
          </a:xfrm>
          <a:prstGeom prst="rect">
            <a:avLst/>
          </a:prstGeom>
          <a:ln w="19050">
            <a:solidFill>
              <a:srgbClr val="6180B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000" dirty="0" smtClean="0">
                <a:solidFill>
                  <a:schemeClr val="tx1"/>
                </a:solidFill>
                <a:ea typeface="ＭＳ ゴシック" panose="020B0609070205080204" pitchFamily="49" charset="-128"/>
              </a:rPr>
              <a:t>が　すきです</a:t>
            </a:r>
            <a:endParaRPr lang="en-US" altLang="ja-JP" sz="2000" dirty="0" smtClean="0">
              <a:solidFill>
                <a:schemeClr val="tx1"/>
              </a:solidFill>
              <a:ea typeface="ＭＳ ゴシック" panose="020B0609070205080204" pitchFamily="49" charset="-128"/>
            </a:endParaRPr>
          </a:p>
          <a:p>
            <a:pPr algn="ctr"/>
            <a:r>
              <a:rPr lang="en-US" altLang="ja-JP" sz="2000" dirty="0" smtClean="0">
                <a:solidFill>
                  <a:schemeClr val="tx1"/>
                </a:solidFill>
                <a:ea typeface="ＭＳ ゴシック" panose="020B0609070205080204" pitchFamily="49" charset="-128"/>
              </a:rPr>
              <a:t>Ga</a:t>
            </a:r>
            <a:r>
              <a:rPr lang="ja-JP" altLang="en-US" sz="2000" dirty="0">
                <a:solidFill>
                  <a:schemeClr val="tx1"/>
                </a:solidFill>
                <a:ea typeface="ＭＳ ゴシック" panose="020B0609070205080204" pitchFamily="49" charset="-128"/>
              </a:rPr>
              <a:t> </a:t>
            </a:r>
            <a:r>
              <a:rPr lang="en-US" altLang="ja-JP" sz="2000" dirty="0" smtClean="0">
                <a:solidFill>
                  <a:schemeClr val="tx1"/>
                </a:solidFill>
                <a:ea typeface="ＭＳ ゴシック" panose="020B0609070205080204" pitchFamily="49" charset="-128"/>
              </a:rPr>
              <a:t>suki </a:t>
            </a:r>
            <a:r>
              <a:rPr lang="en-US" altLang="ja-JP" sz="2000" dirty="0" err="1" smtClean="0">
                <a:solidFill>
                  <a:schemeClr val="tx1"/>
                </a:solidFill>
                <a:ea typeface="ＭＳ ゴシック" panose="020B0609070205080204" pitchFamily="49" charset="-128"/>
              </a:rPr>
              <a:t>desu</a:t>
            </a:r>
            <a:endParaRPr lang="en-US" altLang="ja-JP" sz="2000" dirty="0" smtClean="0">
              <a:solidFill>
                <a:schemeClr val="tx1"/>
              </a:solidFill>
              <a:ea typeface="ＭＳ ゴシック" panose="020B0609070205080204" pitchFamily="49" charset="-128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4785322" y="4260950"/>
            <a:ext cx="1729838" cy="720000"/>
          </a:xfrm>
          <a:prstGeom prst="rect">
            <a:avLst/>
          </a:prstGeom>
          <a:ln w="19050">
            <a:solidFill>
              <a:srgbClr val="6180B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000" dirty="0" smtClean="0">
                <a:solidFill>
                  <a:schemeClr val="tx1"/>
                </a:solidFill>
                <a:ea typeface="ＭＳ ゴシック" panose="020B0609070205080204" pitchFamily="49" charset="-128"/>
              </a:rPr>
              <a:t>が　すきです</a:t>
            </a:r>
            <a:endParaRPr lang="en-US" altLang="ja-JP" sz="2000" dirty="0" smtClean="0">
              <a:solidFill>
                <a:schemeClr val="tx1"/>
              </a:solidFill>
              <a:ea typeface="ＭＳ ゴシック" panose="020B0609070205080204" pitchFamily="49" charset="-128"/>
            </a:endParaRPr>
          </a:p>
          <a:p>
            <a:pPr algn="ctr"/>
            <a:r>
              <a:rPr lang="en-US" altLang="ja-JP" sz="2000" dirty="0" smtClean="0">
                <a:solidFill>
                  <a:schemeClr val="tx1"/>
                </a:solidFill>
                <a:ea typeface="ＭＳ ゴシック" panose="020B0609070205080204" pitchFamily="49" charset="-128"/>
              </a:rPr>
              <a:t>Ga suki </a:t>
            </a:r>
            <a:r>
              <a:rPr lang="en-US" altLang="ja-JP" sz="2000" dirty="0" err="1" smtClean="0">
                <a:solidFill>
                  <a:schemeClr val="tx1"/>
                </a:solidFill>
                <a:ea typeface="ＭＳ ゴシック" panose="020B0609070205080204" pitchFamily="49" charset="-128"/>
              </a:rPr>
              <a:t>desu</a:t>
            </a:r>
            <a:endParaRPr kumimoji="1" lang="ja-JP" altLang="en-US" sz="2000" dirty="0">
              <a:solidFill>
                <a:schemeClr val="tx1"/>
              </a:solidFill>
              <a:ea typeface="ＭＳ ゴシック" panose="020B0609070205080204" pitchFamily="49" charset="-128"/>
            </a:endParaRPr>
          </a:p>
        </p:txBody>
      </p:sp>
      <p:sp>
        <p:nvSpPr>
          <p:cNvPr id="42" name="正方形/長方形 41"/>
          <p:cNvSpPr/>
          <p:nvPr/>
        </p:nvSpPr>
        <p:spPr>
          <a:xfrm>
            <a:off x="2051720" y="5084648"/>
            <a:ext cx="2909227" cy="720000"/>
          </a:xfrm>
          <a:prstGeom prst="rect">
            <a:avLst/>
          </a:prstGeom>
          <a:ln w="19050">
            <a:solidFill>
              <a:srgbClr val="6180B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000" dirty="0" smtClean="0">
                <a:solidFill>
                  <a:schemeClr val="tx1"/>
                </a:solidFill>
                <a:ea typeface="ＭＳ ゴシック" panose="020B0609070205080204" pitchFamily="49" charset="-128"/>
              </a:rPr>
              <a:t>は　すきじゃないです</a:t>
            </a:r>
            <a:endParaRPr lang="en-US" altLang="ja-JP" sz="2000" dirty="0" smtClean="0">
              <a:solidFill>
                <a:schemeClr val="tx1"/>
              </a:solidFill>
              <a:ea typeface="ＭＳ ゴシック" panose="020B0609070205080204" pitchFamily="49" charset="-128"/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  <a:ea typeface="ＭＳ ゴシック" panose="020B0609070205080204" pitchFamily="49" charset="-128"/>
              </a:rPr>
              <a:t>Wa</a:t>
            </a:r>
            <a:r>
              <a:rPr lang="en-US" altLang="ja-JP" sz="2000" dirty="0" smtClean="0">
                <a:solidFill>
                  <a:schemeClr val="tx1"/>
                </a:solidFill>
                <a:ea typeface="ＭＳ ゴシック" panose="020B0609070205080204" pitchFamily="49" charset="-128"/>
              </a:rPr>
              <a:t> </a:t>
            </a:r>
            <a:r>
              <a:rPr lang="en-US" altLang="ja-JP" sz="2000" dirty="0" err="1" smtClean="0">
                <a:solidFill>
                  <a:schemeClr val="tx1"/>
                </a:solidFill>
                <a:ea typeface="ＭＳ ゴシック" panose="020B0609070205080204" pitchFamily="49" charset="-128"/>
              </a:rPr>
              <a:t>sukijanai</a:t>
            </a:r>
            <a:r>
              <a:rPr lang="en-US" altLang="ja-JP" sz="2000" dirty="0" smtClean="0">
                <a:solidFill>
                  <a:schemeClr val="tx1"/>
                </a:solidFill>
                <a:ea typeface="ＭＳ ゴシック" panose="020B0609070205080204" pitchFamily="49" charset="-128"/>
              </a:rPr>
              <a:t> </a:t>
            </a:r>
            <a:r>
              <a:rPr lang="en-US" altLang="ja-JP" sz="2000" dirty="0" err="1" smtClean="0">
                <a:solidFill>
                  <a:schemeClr val="tx1"/>
                </a:solidFill>
                <a:ea typeface="ＭＳ ゴシック" panose="020B0609070205080204" pitchFamily="49" charset="-128"/>
              </a:rPr>
              <a:t>desu</a:t>
            </a:r>
            <a:endParaRPr kumimoji="1" lang="ja-JP" altLang="en-US" sz="2000" dirty="0">
              <a:solidFill>
                <a:schemeClr val="tx1"/>
              </a:solidFill>
              <a:ea typeface="ＭＳ ゴシック" panose="020B0609070205080204" pitchFamily="49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5983253" y="5095078"/>
            <a:ext cx="2909227" cy="720000"/>
          </a:xfrm>
          <a:prstGeom prst="rect">
            <a:avLst/>
          </a:prstGeom>
          <a:ln w="19050">
            <a:solidFill>
              <a:srgbClr val="6180B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000" dirty="0" smtClean="0">
                <a:solidFill>
                  <a:schemeClr val="tx1"/>
                </a:solidFill>
                <a:ea typeface="ＭＳ ゴシック" panose="020B0609070205080204" pitchFamily="49" charset="-128"/>
              </a:rPr>
              <a:t>は　すきじゃないです</a:t>
            </a:r>
            <a:endParaRPr lang="en-US" altLang="ja-JP" sz="2000" dirty="0" smtClean="0">
              <a:solidFill>
                <a:schemeClr val="tx1"/>
              </a:solidFill>
              <a:ea typeface="ＭＳ ゴシック" panose="020B0609070205080204" pitchFamily="49" charset="-128"/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  <a:ea typeface="ＭＳ ゴシック" panose="020B0609070205080204" pitchFamily="49" charset="-128"/>
              </a:rPr>
              <a:t>Wa</a:t>
            </a:r>
            <a:r>
              <a:rPr lang="en-US" altLang="ja-JP" sz="2000" dirty="0" smtClean="0">
                <a:solidFill>
                  <a:schemeClr val="tx1"/>
                </a:solidFill>
                <a:ea typeface="ＭＳ ゴシック" panose="020B0609070205080204" pitchFamily="49" charset="-128"/>
              </a:rPr>
              <a:t> </a:t>
            </a:r>
            <a:r>
              <a:rPr lang="en-US" altLang="ja-JP" sz="2000" dirty="0" err="1" smtClean="0">
                <a:solidFill>
                  <a:schemeClr val="tx1"/>
                </a:solidFill>
                <a:ea typeface="ＭＳ ゴシック" panose="020B0609070205080204" pitchFamily="49" charset="-128"/>
              </a:rPr>
              <a:t>sukijanai</a:t>
            </a:r>
            <a:r>
              <a:rPr lang="en-US" altLang="ja-JP" sz="2000" dirty="0" smtClean="0">
                <a:solidFill>
                  <a:schemeClr val="tx1"/>
                </a:solidFill>
                <a:ea typeface="ＭＳ ゴシック" panose="020B0609070205080204" pitchFamily="49" charset="-128"/>
              </a:rPr>
              <a:t> </a:t>
            </a:r>
            <a:r>
              <a:rPr lang="en-US" altLang="ja-JP" sz="2000" dirty="0" err="1" smtClean="0">
                <a:solidFill>
                  <a:schemeClr val="tx1"/>
                </a:solidFill>
                <a:ea typeface="ＭＳ ゴシック" panose="020B0609070205080204" pitchFamily="49" charset="-128"/>
              </a:rPr>
              <a:t>desu</a:t>
            </a:r>
            <a:endParaRPr kumimoji="1" lang="ja-JP" altLang="en-US" sz="2000" dirty="0">
              <a:solidFill>
                <a:schemeClr val="tx1"/>
              </a:solidFill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864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321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698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82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774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1" dur="915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9080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771" y="3985606"/>
            <a:ext cx="360000" cy="360000"/>
          </a:xfrm>
          <a:prstGeom prst="rect">
            <a:avLst/>
          </a:prstGeom>
        </p:spPr>
      </p:pic>
      <p:pic>
        <p:nvPicPr>
          <p:cNvPr id="7" name="19080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971" y="3966752"/>
            <a:ext cx="360000" cy="360000"/>
          </a:xfrm>
          <a:prstGeom prst="rect">
            <a:avLst/>
          </a:prstGeom>
        </p:spPr>
      </p:pic>
      <p:pic>
        <p:nvPicPr>
          <p:cNvPr id="8" name="19080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731" y="5235892"/>
            <a:ext cx="360000" cy="360000"/>
          </a:xfrm>
          <a:prstGeom prst="rect">
            <a:avLst/>
          </a:prstGeom>
        </p:spPr>
      </p:pic>
      <p:pic>
        <p:nvPicPr>
          <p:cNvPr id="9" name="190804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368" y="5232536"/>
            <a:ext cx="360000" cy="3600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91886" y="1988840"/>
            <a:ext cx="5760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 err="1"/>
              <a:t>Keempat</a:t>
            </a:r>
            <a:r>
              <a:rPr lang="en-US" altLang="ja-JP" sz="2800" dirty="0"/>
              <a:t> orang </a:t>
            </a:r>
            <a:r>
              <a:rPr lang="en-US" altLang="ja-JP" sz="2800" dirty="0" err="1"/>
              <a:t>ini</a:t>
            </a:r>
            <a:r>
              <a:rPr lang="en-US" altLang="ja-JP" sz="2800" dirty="0"/>
              <a:t> </a:t>
            </a:r>
            <a:r>
              <a:rPr lang="en-US" altLang="ja-JP" sz="2800" dirty="0" err="1"/>
              <a:t>suka</a:t>
            </a:r>
            <a:r>
              <a:rPr lang="en-US" altLang="ja-JP" sz="2800" dirty="0"/>
              <a:t> </a:t>
            </a:r>
            <a:r>
              <a:rPr lang="en-US" altLang="ja-JP" sz="2800" dirty="0" err="1"/>
              <a:t>makanan</a:t>
            </a:r>
            <a:r>
              <a:rPr lang="en-US" altLang="ja-JP" sz="2800" dirty="0"/>
              <a:t> </a:t>
            </a:r>
            <a:r>
              <a:rPr lang="en-US" altLang="ja-JP" sz="2800" dirty="0" err="1"/>
              <a:t>apa</a:t>
            </a:r>
            <a:r>
              <a:rPr lang="en-US" altLang="ja-JP" sz="2800" dirty="0"/>
              <a:t>? </a:t>
            </a:r>
            <a:r>
              <a:rPr lang="en-US" altLang="ja-JP" sz="2800" dirty="0" err="1"/>
              <a:t>Tidak</a:t>
            </a:r>
            <a:r>
              <a:rPr lang="en-US" altLang="ja-JP" sz="2800" dirty="0"/>
              <a:t> </a:t>
            </a:r>
            <a:r>
              <a:rPr lang="en-US" altLang="ja-JP" sz="2800" dirty="0" err="1"/>
              <a:t>suka</a:t>
            </a:r>
            <a:r>
              <a:rPr lang="en-US" altLang="ja-JP" sz="2800" dirty="0"/>
              <a:t> </a:t>
            </a:r>
            <a:r>
              <a:rPr lang="en-US" altLang="ja-JP" sz="2800" dirty="0" err="1"/>
              <a:t>makanan</a:t>
            </a:r>
            <a:r>
              <a:rPr lang="en-US" altLang="ja-JP" sz="2800" dirty="0"/>
              <a:t> </a:t>
            </a:r>
            <a:r>
              <a:rPr lang="en-US" altLang="ja-JP" sz="2800" dirty="0" err="1"/>
              <a:t>apa</a:t>
            </a:r>
            <a:r>
              <a:rPr lang="en-US" altLang="ja-JP" sz="2800" dirty="0"/>
              <a:t>? </a:t>
            </a:r>
            <a:endParaRPr lang="ja-JP" altLang="ja-JP" sz="2800" dirty="0"/>
          </a:p>
        </p:txBody>
      </p:sp>
      <p:grpSp>
        <p:nvGrpSpPr>
          <p:cNvPr id="26" name="グループ化 25"/>
          <p:cNvGrpSpPr/>
          <p:nvPr/>
        </p:nvGrpSpPr>
        <p:grpSpPr>
          <a:xfrm>
            <a:off x="96664" y="174361"/>
            <a:ext cx="9017950" cy="421214"/>
            <a:chOff x="96664" y="174361"/>
            <a:chExt cx="9017950" cy="421214"/>
          </a:xfrm>
        </p:grpSpPr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8547" y="174361"/>
              <a:ext cx="766067" cy="421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8" name="直線コネクタ 27"/>
            <p:cNvCxnSpPr/>
            <p:nvPr/>
          </p:nvCxnSpPr>
          <p:spPr>
            <a:xfrm flipH="1">
              <a:off x="96664" y="363422"/>
              <a:ext cx="8280000" cy="0"/>
            </a:xfrm>
            <a:prstGeom prst="line">
              <a:avLst/>
            </a:prstGeom>
            <a:ln w="15875">
              <a:solidFill>
                <a:srgbClr val="6180B4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タイトル 1"/>
          <p:cNvSpPr txBox="1">
            <a:spLocks/>
          </p:cNvSpPr>
          <p:nvPr/>
        </p:nvSpPr>
        <p:spPr>
          <a:xfrm>
            <a:off x="161925" y="182563"/>
            <a:ext cx="7920038" cy="1079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ja-JP" altLang="en-US" sz="3500" dirty="0" smtClean="0">
                <a:latin typeface="+mj-ea"/>
              </a:rPr>
              <a:t>ききましょう　</a:t>
            </a:r>
            <a:r>
              <a:rPr lang="en-US" altLang="ja-JP" sz="3500" dirty="0" smtClean="0">
                <a:latin typeface="+mj-ea"/>
              </a:rPr>
              <a:t>3</a:t>
            </a:r>
            <a:endParaRPr lang="ja-JP" altLang="en-US" sz="3500" dirty="0">
              <a:latin typeface="+mj-ea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96664" y="1272495"/>
            <a:ext cx="6905295" cy="504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b="1" dirty="0" err="1">
                <a:solidFill>
                  <a:srgbClr val="6180B4"/>
                </a:solidFill>
                <a:latin typeface="Rockwell" panose="02060603020205020403" pitchFamily="18" charset="0"/>
              </a:rPr>
              <a:t>Kerjakan</a:t>
            </a:r>
            <a:r>
              <a:rPr lang="en-US" altLang="ja-JP" b="1" dirty="0">
                <a:solidFill>
                  <a:srgbClr val="6180B4"/>
                </a:solidFill>
                <a:latin typeface="Rockwell" panose="02060603020205020403" pitchFamily="18" charset="0"/>
              </a:rPr>
              <a:t> </a:t>
            </a:r>
            <a:r>
              <a:rPr lang="en-US" altLang="ja-JP" b="1" dirty="0" err="1">
                <a:solidFill>
                  <a:srgbClr val="6180B4"/>
                </a:solidFill>
                <a:latin typeface="Rockwell" panose="02060603020205020403" pitchFamily="18" charset="0"/>
              </a:rPr>
              <a:t>Lembar</a:t>
            </a:r>
            <a:r>
              <a:rPr lang="en-US" altLang="ja-JP" b="1" dirty="0">
                <a:solidFill>
                  <a:srgbClr val="6180B4"/>
                </a:solidFill>
                <a:latin typeface="Rockwell" panose="02060603020205020403" pitchFamily="18" charset="0"/>
              </a:rPr>
              <a:t> </a:t>
            </a:r>
            <a:r>
              <a:rPr lang="en-US" altLang="ja-JP" b="1" dirty="0" err="1" smtClean="0">
                <a:solidFill>
                  <a:srgbClr val="6180B4"/>
                </a:solidFill>
                <a:latin typeface="Rockwell" panose="02060603020205020403" pitchFamily="18" charset="0"/>
              </a:rPr>
              <a:t>Kerja</a:t>
            </a:r>
            <a:r>
              <a:rPr lang="en-US" altLang="ja-JP" b="1" dirty="0" smtClean="0">
                <a:solidFill>
                  <a:srgbClr val="6180B4"/>
                </a:solidFill>
                <a:latin typeface="Rockwell" panose="02060603020205020403" pitchFamily="18" charset="0"/>
              </a:rPr>
              <a:t> </a:t>
            </a:r>
            <a:r>
              <a:rPr lang="en-US" altLang="ja-JP" b="1" dirty="0">
                <a:solidFill>
                  <a:srgbClr val="6180B4"/>
                </a:solidFill>
                <a:latin typeface="Rockwell" panose="02060603020205020403" pitchFamily="18" charset="0"/>
              </a:rPr>
              <a:t>3</a:t>
            </a:r>
            <a:endParaRPr lang="en-US" altLang="ja-JP" b="1" dirty="0">
              <a:solidFill>
                <a:srgbClr val="6180B4"/>
              </a:solidFill>
              <a:latin typeface="Rockwell" panose="02060603020205020403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en-US" altLang="ja-JP" b="1" dirty="0" smtClean="0">
              <a:solidFill>
                <a:srgbClr val="6180B4"/>
              </a:solidFill>
              <a:latin typeface="Rockwell" panose="02060603020205020403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ja-JP" sz="1600" b="1" dirty="0" err="1" smtClean="0">
                <a:solidFill>
                  <a:srgbClr val="FF0000"/>
                </a:solidFill>
                <a:latin typeface="Rockwell" panose="02060603020205020403" pitchFamily="18" charset="0"/>
              </a:rPr>
              <a:t>Tulis</a:t>
            </a:r>
            <a:r>
              <a:rPr kumimoji="1" lang="en-US" altLang="ja-JP" sz="1600" b="1" dirty="0" smtClean="0">
                <a:solidFill>
                  <a:srgbClr val="FF0000"/>
                </a:solidFill>
                <a:latin typeface="Rockwell" panose="02060603020205020403" pitchFamily="18" charset="0"/>
              </a:rPr>
              <a:t> </a:t>
            </a:r>
            <a:r>
              <a:rPr kumimoji="1" lang="en-US" altLang="ja-JP" sz="1600" b="1" dirty="0" err="1">
                <a:solidFill>
                  <a:srgbClr val="FF0000"/>
                </a:solidFill>
                <a:latin typeface="Rockwell" panose="02060603020205020403" pitchFamily="18" charset="0"/>
              </a:rPr>
              <a:t>teks</a:t>
            </a:r>
            <a:r>
              <a:rPr kumimoji="1" lang="en-US" altLang="ja-JP" sz="1600" b="1" dirty="0">
                <a:solidFill>
                  <a:srgbClr val="FF0000"/>
                </a:solidFill>
                <a:latin typeface="Rockwell" panose="02060603020205020403" pitchFamily="18" charset="0"/>
              </a:rPr>
              <a:t> dialog yang </a:t>
            </a:r>
            <a:r>
              <a:rPr kumimoji="1" lang="en-US" altLang="ja-JP" sz="1600" b="1" dirty="0" err="1">
                <a:solidFill>
                  <a:srgbClr val="FF0000"/>
                </a:solidFill>
                <a:latin typeface="Rockwell" panose="02060603020205020403" pitchFamily="18" charset="0"/>
              </a:rPr>
              <a:t>ada</a:t>
            </a:r>
            <a:r>
              <a:rPr kumimoji="1" lang="en-US" altLang="ja-JP" sz="1600" b="1" dirty="0">
                <a:solidFill>
                  <a:srgbClr val="FF0000"/>
                </a:solidFill>
                <a:latin typeface="Rockwell" panose="02060603020205020403" pitchFamily="18" charset="0"/>
              </a:rPr>
              <a:t> di audio </a:t>
            </a:r>
            <a:r>
              <a:rPr kumimoji="1" lang="en-US" altLang="ja-JP" sz="1600" b="1" dirty="0" err="1">
                <a:solidFill>
                  <a:srgbClr val="FF0000"/>
                </a:solidFill>
                <a:latin typeface="Rockwell" panose="02060603020205020403" pitchFamily="18" charset="0"/>
              </a:rPr>
              <a:t>beserta</a:t>
            </a:r>
            <a:r>
              <a:rPr kumimoji="1" lang="en-US" altLang="ja-JP" sz="1600" b="1" dirty="0">
                <a:solidFill>
                  <a:srgbClr val="FF0000"/>
                </a:solidFill>
                <a:latin typeface="Rockwell" panose="02060603020205020403" pitchFamily="18" charset="0"/>
              </a:rPr>
              <a:t> </a:t>
            </a:r>
            <a:r>
              <a:rPr kumimoji="1" lang="en-US" altLang="ja-JP" sz="1600" b="1" dirty="0" err="1">
                <a:solidFill>
                  <a:srgbClr val="FF0000"/>
                </a:solidFill>
                <a:latin typeface="Rockwell" panose="02060603020205020403" pitchFamily="18" charset="0"/>
              </a:rPr>
              <a:t>terjemahannya</a:t>
            </a:r>
            <a:r>
              <a:rPr kumimoji="1" lang="en-US" altLang="ja-JP" b="1" dirty="0">
                <a:solidFill>
                  <a:srgbClr val="FF0000"/>
                </a:solidFill>
                <a:latin typeface="Rockwell" panose="02060603020205020403" pitchFamily="18" charset="0"/>
              </a:rPr>
              <a:t>  </a:t>
            </a:r>
            <a:endParaRPr kumimoji="1" lang="ja-JP" altLang="en-US" b="1" dirty="0">
              <a:solidFill>
                <a:srgbClr val="FF0000"/>
              </a:solidFill>
              <a:latin typeface="Rockwell" panose="02060603020205020403" pitchFamily="18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b="1" dirty="0" smtClean="0">
                <a:solidFill>
                  <a:srgbClr val="6180B4"/>
                </a:solidFill>
                <a:latin typeface="Rockwell" panose="02060603020205020403" pitchFamily="18" charset="0"/>
              </a:rPr>
              <a:t> </a:t>
            </a:r>
            <a:endParaRPr lang="ja-JP" altLang="en-US" b="1" dirty="0">
              <a:solidFill>
                <a:srgbClr val="6180B4"/>
              </a:solidFill>
              <a:latin typeface="Rockwell" panose="02060603020205020403" pitchFamily="18" charset="0"/>
            </a:endParaRP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892145"/>
            <a:ext cx="2450523" cy="376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角丸四角形吹き出し 10"/>
          <p:cNvSpPr/>
          <p:nvPr/>
        </p:nvSpPr>
        <p:spPr>
          <a:xfrm>
            <a:off x="6190036" y="764704"/>
            <a:ext cx="2217846" cy="1980220"/>
          </a:xfrm>
          <a:prstGeom prst="wedgeRoundRectCallout">
            <a:avLst/>
          </a:prstGeom>
          <a:ln w="19050">
            <a:solidFill>
              <a:srgbClr val="6180B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699" y="836712"/>
            <a:ext cx="1799731" cy="1487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156" y="2177116"/>
            <a:ext cx="536803" cy="519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8" name="Picture 8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959" y="4837630"/>
            <a:ext cx="624345" cy="269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9" name="Picture 9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847" y="962421"/>
            <a:ext cx="1896974" cy="1170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0" name="Picture 10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864" y="2272170"/>
            <a:ext cx="475939" cy="391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角丸四角形 41"/>
          <p:cNvSpPr/>
          <p:nvPr/>
        </p:nvSpPr>
        <p:spPr>
          <a:xfrm>
            <a:off x="1393335" y="3985606"/>
            <a:ext cx="576064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1</a:t>
            </a:r>
            <a:endParaRPr kumimoji="1" lang="ja-JP" altLang="en-US" sz="2400" dirty="0"/>
          </a:p>
        </p:txBody>
      </p:sp>
      <p:sp>
        <p:nvSpPr>
          <p:cNvPr id="43" name="角丸四角形 42"/>
          <p:cNvSpPr/>
          <p:nvPr/>
        </p:nvSpPr>
        <p:spPr>
          <a:xfrm>
            <a:off x="3562338" y="3964586"/>
            <a:ext cx="576064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 smtClean="0"/>
              <a:t>2</a:t>
            </a:r>
          </a:p>
        </p:txBody>
      </p:sp>
      <p:sp>
        <p:nvSpPr>
          <p:cNvPr id="44" name="角丸四角形 43"/>
          <p:cNvSpPr/>
          <p:nvPr/>
        </p:nvSpPr>
        <p:spPr>
          <a:xfrm>
            <a:off x="1393335" y="5237487"/>
            <a:ext cx="576064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3</a:t>
            </a:r>
            <a:endParaRPr kumimoji="1" lang="ja-JP" altLang="en-US" sz="2400" dirty="0"/>
          </a:p>
        </p:txBody>
      </p:sp>
      <p:sp>
        <p:nvSpPr>
          <p:cNvPr id="45" name="角丸四角形 44"/>
          <p:cNvSpPr/>
          <p:nvPr/>
        </p:nvSpPr>
        <p:spPr>
          <a:xfrm>
            <a:off x="3560224" y="5229200"/>
            <a:ext cx="576064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4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5987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144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59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573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777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05" y="2208765"/>
            <a:ext cx="90487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角丸四角形吹き出し 24"/>
          <p:cNvSpPr>
            <a:spLocks/>
          </p:cNvSpPr>
          <p:nvPr/>
        </p:nvSpPr>
        <p:spPr>
          <a:xfrm>
            <a:off x="1347242" y="1268760"/>
            <a:ext cx="5096966" cy="720000"/>
          </a:xfrm>
          <a:prstGeom prst="wedgeRoundRectCallout">
            <a:avLst>
              <a:gd name="adj1" fmla="val -55428"/>
              <a:gd name="adj2" fmla="val 40324"/>
              <a:gd name="adj3" fmla="val 16667"/>
            </a:avLst>
          </a:prstGeom>
          <a:ln w="19050">
            <a:solidFill>
              <a:srgbClr val="6180B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ゴシック" panose="020B0609070205080204" pitchFamily="49" charset="-128"/>
                <a:cs typeface="Cordia New" panose="020B0304020202020204" pitchFamily="34" charset="-34"/>
              </a:rPr>
              <a:t>(</a:t>
            </a:r>
            <a:r>
              <a:rPr kumimoji="0" lang="ja-JP" altLang="en-US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ゴシック" panose="020B0609070205080204" pitchFamily="49" charset="-128"/>
                <a:cs typeface="Cordia New" panose="020B0304020202020204" pitchFamily="34" charset="-34"/>
              </a:rPr>
              <a:t>ヘリさん</a:t>
            </a:r>
            <a:r>
              <a:rPr kumimoji="0" lang="en-US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ゴシック" panose="020B0609070205080204" pitchFamily="49" charset="-128"/>
                <a:cs typeface="Cordia New" panose="020B0304020202020204" pitchFamily="34" charset="-34"/>
              </a:rPr>
              <a:t>)</a:t>
            </a:r>
            <a:r>
              <a:rPr kumimoji="0" lang="ja-JP" altLang="en-US" b="0" i="0" u="none" strike="noStrike" kern="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ゴシック" panose="020B0609070205080204" pitchFamily="49" charset="-128"/>
                <a:cs typeface="Cordia New" panose="020B0304020202020204" pitchFamily="34" charset="-34"/>
              </a:rPr>
              <a:t>、</a:t>
            </a:r>
            <a:r>
              <a:rPr kumimoji="0" lang="ja-JP" altLang="en-US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ゴシック" panose="020B0609070205080204" pitchFamily="49" charset="-128"/>
                <a:cs typeface="Cordia New" panose="020B0304020202020204" pitchFamily="34" charset="-34"/>
              </a:rPr>
              <a:t>なにが　すきですか。</a:t>
            </a:r>
            <a:endParaRPr kumimoji="0" lang="ja-JP" altLang="en-US" b="0" i="0" u="none" strike="noStrike" kern="1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ＭＳ ゴシック" panose="020B0609070205080204" pitchFamily="49" charset="-128"/>
              <a:cs typeface="Cordia New" panose="020B0304020202020204" pitchFamily="34" charset="-34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1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ゴシック" panose="020B0609070205080204" pitchFamily="49" charset="-128"/>
                <a:cs typeface="Cordia New" panose="020B0304020202020204" pitchFamily="34" charset="-34"/>
              </a:rPr>
              <a:t>(</a:t>
            </a:r>
            <a:r>
              <a:rPr kumimoji="0" lang="en-US" b="0" i="1" u="none" strike="noStrike" kern="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ゴシック" panose="020B0609070205080204" pitchFamily="49" charset="-128"/>
                <a:cs typeface="Cordia New" panose="020B0304020202020204" pitchFamily="34" charset="-34"/>
              </a:rPr>
              <a:t>Heri</a:t>
            </a:r>
            <a:r>
              <a:rPr kumimoji="0" lang="en-US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ゴシック" panose="020B0609070205080204" pitchFamily="49" charset="-128"/>
                <a:cs typeface="Cordia New" panose="020B0304020202020204" pitchFamily="34" charset="-34"/>
              </a:rPr>
              <a:t>-san), </a:t>
            </a:r>
            <a:r>
              <a:rPr kumimoji="0" lang="en-US" b="0" i="0" u="none" strike="noStrike" kern="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ゴシック" panose="020B0609070205080204" pitchFamily="49" charset="-128"/>
                <a:cs typeface="Cordia New" panose="020B0304020202020204" pitchFamily="34" charset="-34"/>
              </a:rPr>
              <a:t>nani</a:t>
            </a:r>
            <a:r>
              <a:rPr kumimoji="0" lang="en-US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ゴシック" panose="020B0609070205080204" pitchFamily="49" charset="-128"/>
                <a:cs typeface="Cordia New" panose="020B0304020202020204" pitchFamily="34" charset="-34"/>
              </a:rPr>
              <a:t> </a:t>
            </a:r>
            <a:r>
              <a:rPr kumimoji="0" lang="en-US" b="0" i="0" u="none" strike="noStrike" kern="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ゴシック" panose="020B0609070205080204" pitchFamily="49" charset="-128"/>
                <a:cs typeface="Cordia New" panose="020B0304020202020204" pitchFamily="34" charset="-34"/>
              </a:rPr>
              <a:t>ga</a:t>
            </a:r>
            <a:r>
              <a:rPr kumimoji="0" lang="en-US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ゴシック" panose="020B0609070205080204" pitchFamily="49" charset="-128"/>
                <a:cs typeface="Cordia New" panose="020B0304020202020204" pitchFamily="34" charset="-34"/>
              </a:rPr>
              <a:t> </a:t>
            </a:r>
            <a:r>
              <a:rPr kumimoji="0" lang="en-US" b="0" i="0" u="none" strike="noStrike" kern="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ゴシック" panose="020B0609070205080204" pitchFamily="49" charset="-128"/>
                <a:cs typeface="Cordia New" panose="020B0304020202020204" pitchFamily="34" charset="-34"/>
              </a:rPr>
              <a:t>sukidesu</a:t>
            </a:r>
            <a:r>
              <a:rPr kumimoji="0" lang="en-US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ゴシック" panose="020B0609070205080204" pitchFamily="49" charset="-128"/>
                <a:cs typeface="Cordia New" panose="020B0304020202020204" pitchFamily="34" charset="-34"/>
              </a:rPr>
              <a:t> </a:t>
            </a:r>
            <a:r>
              <a:rPr kumimoji="0" lang="en-US" b="0" i="0" u="none" strike="noStrike" kern="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ゴシック" panose="020B0609070205080204" pitchFamily="49" charset="-128"/>
                <a:cs typeface="Cordia New" panose="020B0304020202020204" pitchFamily="34" charset="-34"/>
              </a:rPr>
              <a:t>ka</a:t>
            </a:r>
            <a:r>
              <a:rPr kumimoji="0" lang="en-US" b="0" i="0" u="none" strike="noStrike" kern="1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ゴシック" panose="020B0609070205080204" pitchFamily="49" charset="-128"/>
                <a:cs typeface="Cordia New" panose="020B0304020202020204" pitchFamily="34" charset="-34"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kern="100" dirty="0" err="1" smtClean="0">
                <a:solidFill>
                  <a:srgbClr val="FF0000"/>
                </a:solidFill>
                <a:ea typeface="ＭＳ ゴシック" panose="020B0609070205080204" pitchFamily="49" charset="-128"/>
                <a:cs typeface="Cordia New" panose="020B0304020202020204" pitchFamily="34" charset="-34"/>
              </a:rPr>
              <a:t>Heri</a:t>
            </a:r>
            <a:r>
              <a:rPr lang="en-US" altLang="ja-JP" kern="100" dirty="0" smtClean="0">
                <a:solidFill>
                  <a:srgbClr val="FF0000"/>
                </a:solidFill>
                <a:ea typeface="ＭＳ ゴシック" panose="020B0609070205080204" pitchFamily="49" charset="-128"/>
                <a:cs typeface="Cordia New" panose="020B0304020202020204" pitchFamily="34" charset="-34"/>
              </a:rPr>
              <a:t> </a:t>
            </a:r>
            <a:r>
              <a:rPr lang="en-US" altLang="ja-JP" kern="100" dirty="0" err="1" smtClean="0">
                <a:solidFill>
                  <a:srgbClr val="FF0000"/>
                </a:solidFill>
                <a:ea typeface="ＭＳ ゴシック" panose="020B0609070205080204" pitchFamily="49" charset="-128"/>
                <a:cs typeface="Cordia New" panose="020B0304020202020204" pitchFamily="34" charset="-34"/>
              </a:rPr>
              <a:t>sukanya</a:t>
            </a:r>
            <a:r>
              <a:rPr lang="en-US" altLang="ja-JP" kern="100" dirty="0" smtClean="0">
                <a:solidFill>
                  <a:srgbClr val="FF0000"/>
                </a:solidFill>
                <a:ea typeface="ＭＳ ゴシック" panose="020B0609070205080204" pitchFamily="49" charset="-128"/>
                <a:cs typeface="Cordia New" panose="020B0304020202020204" pitchFamily="34" charset="-34"/>
              </a:rPr>
              <a:t> </a:t>
            </a:r>
            <a:r>
              <a:rPr lang="en-US" altLang="ja-JP" kern="100" dirty="0" err="1" smtClean="0">
                <a:solidFill>
                  <a:srgbClr val="FF0000"/>
                </a:solidFill>
                <a:ea typeface="ＭＳ ゴシック" panose="020B0609070205080204" pitchFamily="49" charset="-128"/>
                <a:cs typeface="Cordia New" panose="020B0304020202020204" pitchFamily="34" charset="-34"/>
              </a:rPr>
              <a:t>apa</a:t>
            </a:r>
            <a:r>
              <a:rPr lang="en-US" altLang="ja-JP" kern="100" dirty="0" smtClean="0">
                <a:solidFill>
                  <a:srgbClr val="FF0000"/>
                </a:solidFill>
                <a:ea typeface="ＭＳ ゴシック" panose="020B0609070205080204" pitchFamily="49" charset="-128"/>
                <a:cs typeface="Cordia New" panose="020B0304020202020204" pitchFamily="34" charset="-34"/>
              </a:rPr>
              <a:t>?</a:t>
            </a:r>
            <a:endParaRPr kumimoji="0" lang="ja-JP" altLang="en-US" b="0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ＭＳ ゴシック" panose="020B0609070205080204" pitchFamily="49" charset="-128"/>
              <a:cs typeface="Cordia New" panose="020B0304020202020204" pitchFamily="34" charset="-34"/>
            </a:endParaRPr>
          </a:p>
        </p:txBody>
      </p:sp>
      <p:sp>
        <p:nvSpPr>
          <p:cNvPr id="26" name="AutoShape 61"/>
          <p:cNvSpPr>
            <a:spLocks noChangeArrowheads="1"/>
          </p:cNvSpPr>
          <p:nvPr/>
        </p:nvSpPr>
        <p:spPr bwMode="auto">
          <a:xfrm>
            <a:off x="3826078" y="2204864"/>
            <a:ext cx="3324001" cy="720000"/>
          </a:xfrm>
          <a:prstGeom prst="wedgeRoundRectCallout">
            <a:avLst>
              <a:gd name="adj1" fmla="val 64158"/>
              <a:gd name="adj2" fmla="val -16422"/>
              <a:gd name="adj3" fmla="val 16667"/>
            </a:avLst>
          </a:prstGeom>
          <a:ln w="19050">
            <a:solidFill>
              <a:srgbClr val="6180B4"/>
            </a:solidFill>
            <a:prstDash val="dash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 upright="1">
            <a:noAutofit/>
          </a:bodyPr>
          <a:lstStyle/>
          <a:p>
            <a:pPr>
              <a:spcAft>
                <a:spcPts val="0"/>
              </a:spcAft>
            </a:pPr>
            <a:r>
              <a:rPr lang="en-US" sz="1600" kern="1200" dirty="0">
                <a:solidFill>
                  <a:srgbClr val="000000"/>
                </a:solidFill>
                <a:effectLst/>
                <a:ea typeface="ＭＳ ゴシック" panose="020B0609070205080204" pitchFamily="49" charset="-128"/>
                <a:cs typeface="Cordia New" panose="020B0304020202020204" pitchFamily="34" charset="-34"/>
              </a:rPr>
              <a:t>(</a:t>
            </a:r>
            <a:r>
              <a:rPr lang="ja-JP" sz="1600" kern="1200" dirty="0" err="1">
                <a:solidFill>
                  <a:srgbClr val="000000"/>
                </a:solidFill>
                <a:effectLst/>
                <a:ea typeface="ＭＳ ゴシック" panose="020B0609070205080204" pitchFamily="49" charset="-128"/>
                <a:cs typeface="Cordia New" panose="020B0304020202020204" pitchFamily="34" charset="-34"/>
              </a:rPr>
              <a:t>にく</a:t>
            </a:r>
            <a:r>
              <a:rPr lang="en-US" sz="1600" kern="1200" dirty="0">
                <a:solidFill>
                  <a:srgbClr val="000000"/>
                </a:solidFill>
                <a:effectLst/>
                <a:ea typeface="ＭＳ ゴシック" panose="020B0609070205080204" pitchFamily="49" charset="-128"/>
                <a:cs typeface="Cordia New" panose="020B0304020202020204" pitchFamily="34" charset="-34"/>
              </a:rPr>
              <a:t>)</a:t>
            </a:r>
            <a:r>
              <a:rPr lang="ja-JP" sz="1600" kern="1200" dirty="0">
                <a:solidFill>
                  <a:srgbClr val="000000"/>
                </a:solidFill>
                <a:effectLst/>
                <a:ea typeface="ＭＳ ゴシック" panose="020B0609070205080204" pitchFamily="49" charset="-128"/>
                <a:cs typeface="Cordia New" panose="020B0304020202020204" pitchFamily="34" charset="-34"/>
              </a:rPr>
              <a:t>が　すきです。</a:t>
            </a:r>
            <a:endParaRPr lang="ja-JP" sz="1600" dirty="0">
              <a:effectLst/>
              <a:ea typeface="ＭＳ ゴシック" panose="020B0609070205080204" pitchFamily="49" charset="-128"/>
              <a:cs typeface="ＭＳ Ｐゴシック" panose="020B0600070205080204" pitchFamily="50" charset="-128"/>
            </a:endParaRPr>
          </a:p>
          <a:p>
            <a:pPr>
              <a:spcAft>
                <a:spcPts val="0"/>
              </a:spcAft>
            </a:pPr>
            <a:r>
              <a:rPr lang="en-US" sz="1600" kern="1200" dirty="0">
                <a:solidFill>
                  <a:srgbClr val="000000"/>
                </a:solidFill>
                <a:effectLst/>
                <a:ea typeface="ＭＳ ゴシック" panose="020B0609070205080204" pitchFamily="49" charset="-128"/>
                <a:cs typeface="ＭＳ Ｐゴシック" panose="020B0600070205080204" pitchFamily="50" charset="-128"/>
              </a:rPr>
              <a:t>(</a:t>
            </a:r>
            <a:r>
              <a:rPr lang="en-US" sz="1600" kern="1200" dirty="0" err="1">
                <a:solidFill>
                  <a:srgbClr val="000000"/>
                </a:solidFill>
                <a:effectLst/>
                <a:ea typeface="ＭＳ ゴシック" panose="020B0609070205080204" pitchFamily="49" charset="-128"/>
                <a:cs typeface="ＭＳ Ｐゴシック" panose="020B0600070205080204" pitchFamily="50" charset="-128"/>
              </a:rPr>
              <a:t>Niku</a:t>
            </a:r>
            <a:r>
              <a:rPr lang="en-US" sz="1600" kern="1200" dirty="0">
                <a:solidFill>
                  <a:srgbClr val="000000"/>
                </a:solidFill>
                <a:effectLst/>
                <a:ea typeface="ＭＳ ゴシック" panose="020B0609070205080204" pitchFamily="49" charset="-128"/>
                <a:cs typeface="ＭＳ Ｐゴシック" panose="020B0600070205080204" pitchFamily="50" charset="-128"/>
              </a:rPr>
              <a:t>) </a:t>
            </a:r>
            <a:r>
              <a:rPr lang="en-US" sz="1600" kern="1200" dirty="0" err="1">
                <a:solidFill>
                  <a:srgbClr val="000000"/>
                </a:solidFill>
                <a:effectLst/>
                <a:ea typeface="ＭＳ ゴシック" panose="020B0609070205080204" pitchFamily="49" charset="-128"/>
                <a:cs typeface="ＭＳ Ｐゴシック" panose="020B0600070205080204" pitchFamily="50" charset="-128"/>
              </a:rPr>
              <a:t>ga</a:t>
            </a:r>
            <a:r>
              <a:rPr lang="en-US" sz="1600" kern="1200" dirty="0">
                <a:solidFill>
                  <a:srgbClr val="000000"/>
                </a:solidFill>
                <a:effectLst/>
                <a:ea typeface="ＭＳ ゴシック" panose="020B0609070205080204" pitchFamily="49" charset="-128"/>
                <a:cs typeface="ＭＳ Ｐゴシック" panose="020B0600070205080204" pitchFamily="50" charset="-128"/>
              </a:rPr>
              <a:t> suki </a:t>
            </a:r>
            <a:r>
              <a:rPr lang="en-US" sz="1600" kern="1200" dirty="0" err="1">
                <a:solidFill>
                  <a:srgbClr val="000000"/>
                </a:solidFill>
                <a:effectLst/>
                <a:ea typeface="ＭＳ ゴシック" panose="020B0609070205080204" pitchFamily="49" charset="-128"/>
                <a:cs typeface="ＭＳ Ｐゴシック" panose="020B0600070205080204" pitchFamily="50" charset="-128"/>
              </a:rPr>
              <a:t>desu</a:t>
            </a:r>
            <a:r>
              <a:rPr lang="en-US" sz="1600" kern="1200" dirty="0" smtClean="0">
                <a:solidFill>
                  <a:srgbClr val="000000"/>
                </a:solidFill>
                <a:effectLst/>
                <a:ea typeface="ＭＳ ゴシック" panose="020B0609070205080204" pitchFamily="49" charset="-128"/>
                <a:cs typeface="ＭＳ Ｐゴシック" panose="020B0600070205080204" pitchFamily="50" charset="-128"/>
              </a:rPr>
              <a:t>.</a:t>
            </a:r>
          </a:p>
          <a:p>
            <a:pPr>
              <a:spcAft>
                <a:spcPts val="0"/>
              </a:spcAft>
            </a:pPr>
            <a:r>
              <a:rPr lang="en-US" altLang="ja-JP" sz="1600" dirty="0" err="1" smtClean="0">
                <a:solidFill>
                  <a:srgbClr val="FF0000"/>
                </a:solidFill>
                <a:ea typeface="ＭＳ ゴシック" panose="020B0609070205080204" pitchFamily="49" charset="-128"/>
                <a:cs typeface="ＭＳ Ｐゴシック" panose="020B0600070205080204" pitchFamily="50" charset="-128"/>
              </a:rPr>
              <a:t>Saya</a:t>
            </a:r>
            <a:r>
              <a:rPr lang="en-US" altLang="ja-JP" sz="1600" dirty="0" smtClean="0">
                <a:solidFill>
                  <a:srgbClr val="FF0000"/>
                </a:solidFill>
                <a:ea typeface="ＭＳ ゴシック" panose="020B0609070205080204" pitchFamily="49" charset="-128"/>
                <a:cs typeface="ＭＳ Ｐゴシック" panose="020B0600070205080204" pitchFamily="50" charset="-128"/>
              </a:rPr>
              <a:t> </a:t>
            </a:r>
            <a:r>
              <a:rPr lang="en-US" altLang="ja-JP" sz="1600" dirty="0" err="1" smtClean="0">
                <a:solidFill>
                  <a:srgbClr val="FF0000"/>
                </a:solidFill>
                <a:ea typeface="ＭＳ ゴシック" panose="020B0609070205080204" pitchFamily="49" charset="-128"/>
                <a:cs typeface="ＭＳ Ｐゴシック" panose="020B0600070205080204" pitchFamily="50" charset="-128"/>
              </a:rPr>
              <a:t>suka</a:t>
            </a:r>
            <a:r>
              <a:rPr lang="en-US" altLang="ja-JP" sz="1600" dirty="0" smtClean="0">
                <a:solidFill>
                  <a:srgbClr val="FF0000"/>
                </a:solidFill>
                <a:ea typeface="ＭＳ ゴシック" panose="020B0609070205080204" pitchFamily="49" charset="-128"/>
                <a:cs typeface="ＭＳ Ｐゴシック" panose="020B0600070205080204" pitchFamily="50" charset="-128"/>
              </a:rPr>
              <a:t> </a:t>
            </a:r>
            <a:r>
              <a:rPr lang="en-US" altLang="ja-JP" sz="1600" dirty="0" err="1" smtClean="0">
                <a:solidFill>
                  <a:srgbClr val="FF0000"/>
                </a:solidFill>
                <a:ea typeface="ＭＳ ゴシック" panose="020B0609070205080204" pitchFamily="49" charset="-128"/>
                <a:cs typeface="ＭＳ Ｐゴシック" panose="020B0600070205080204" pitchFamily="50" charset="-128"/>
              </a:rPr>
              <a:t>daging</a:t>
            </a:r>
            <a:endParaRPr lang="ja-JP" sz="1600" dirty="0">
              <a:solidFill>
                <a:srgbClr val="FF0000"/>
              </a:solidFill>
              <a:effectLst/>
              <a:ea typeface="ＭＳ ゴシック" panose="020B0609070205080204" pitchFamily="49" charset="-128"/>
              <a:cs typeface="ＭＳ Ｐゴシック" panose="020B0600070205080204" pitchFamily="50" charset="-128"/>
            </a:endParaRPr>
          </a:p>
        </p:txBody>
      </p:sp>
      <p:sp>
        <p:nvSpPr>
          <p:cNvPr id="34" name="角丸四角形吹き出し 26"/>
          <p:cNvSpPr>
            <a:spLocks/>
          </p:cNvSpPr>
          <p:nvPr/>
        </p:nvSpPr>
        <p:spPr>
          <a:xfrm>
            <a:off x="1403648" y="2997032"/>
            <a:ext cx="1988740" cy="720000"/>
          </a:xfrm>
          <a:prstGeom prst="wedgeRoundRectCallout">
            <a:avLst>
              <a:gd name="adj1" fmla="val -41657"/>
              <a:gd name="adj2" fmla="val -81858"/>
              <a:gd name="adj3" fmla="val 16667"/>
            </a:avLst>
          </a:prstGeom>
          <a:ln w="19050">
            <a:solidFill>
              <a:srgbClr val="6180B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US" altLang="ja-JP" sz="2400" kern="100" dirty="0" smtClean="0">
                <a:solidFill>
                  <a:srgbClr val="000000"/>
                </a:solidFill>
                <a:effectLst/>
                <a:ea typeface="ＭＳ ゴシック" panose="020B0609070205080204" pitchFamily="49" charset="-128"/>
                <a:cs typeface="Cordia New" panose="020B0304020202020204" pitchFamily="34" charset="-34"/>
              </a:rPr>
              <a:t>(</a:t>
            </a:r>
            <a:r>
              <a:rPr lang="ja-JP" sz="1600" kern="100" dirty="0" err="1" smtClean="0">
                <a:solidFill>
                  <a:srgbClr val="000000"/>
                </a:solidFill>
                <a:effectLst/>
                <a:ea typeface="ＭＳ ゴシック" panose="020B0609070205080204" pitchFamily="49" charset="-128"/>
                <a:cs typeface="Cordia New" panose="020B0304020202020204" pitchFamily="34" charset="-34"/>
              </a:rPr>
              <a:t>やさい</a:t>
            </a:r>
            <a:r>
              <a:rPr lang="en-US" altLang="ja-JP" sz="1600" kern="100" dirty="0" smtClean="0">
                <a:solidFill>
                  <a:srgbClr val="000000"/>
                </a:solidFill>
                <a:effectLst/>
                <a:ea typeface="ＭＳ ゴシック" panose="020B0609070205080204" pitchFamily="49" charset="-128"/>
                <a:cs typeface="Cordia New" panose="020B0304020202020204" pitchFamily="34" charset="-34"/>
              </a:rPr>
              <a:t>)</a:t>
            </a:r>
            <a:r>
              <a:rPr lang="ja-JP" sz="1600" kern="100" dirty="0" smtClean="0">
                <a:solidFill>
                  <a:srgbClr val="000000"/>
                </a:solidFill>
                <a:effectLst/>
                <a:ea typeface="ＭＳ ゴシック" panose="020B0609070205080204" pitchFamily="49" charset="-128"/>
                <a:cs typeface="Cordia New" panose="020B0304020202020204" pitchFamily="34" charset="-34"/>
              </a:rPr>
              <a:t>は</a:t>
            </a:r>
            <a:r>
              <a:rPr lang="ja-JP" sz="1600" kern="100" dirty="0">
                <a:solidFill>
                  <a:srgbClr val="000000"/>
                </a:solidFill>
                <a:effectLst/>
                <a:ea typeface="ＭＳ ゴシック" panose="020B0609070205080204" pitchFamily="49" charset="-128"/>
                <a:cs typeface="Cordia New" panose="020B0304020202020204" pitchFamily="34" charset="-34"/>
              </a:rPr>
              <a:t>。</a:t>
            </a:r>
            <a:endParaRPr lang="ja-JP" sz="1600" kern="100" dirty="0">
              <a:effectLst/>
              <a:ea typeface="ＭＳ ゴシック" panose="020B0609070205080204" pitchFamily="49" charset="-128"/>
              <a:cs typeface="Cordia New" panose="020B0304020202020204" pitchFamily="34" charset="-34"/>
            </a:endParaRPr>
          </a:p>
          <a:p>
            <a:pPr>
              <a:spcAft>
                <a:spcPts val="0"/>
              </a:spcAft>
            </a:pPr>
            <a:r>
              <a:rPr lang="en-US" sz="1600" kern="100" dirty="0">
                <a:solidFill>
                  <a:srgbClr val="000000"/>
                </a:solidFill>
                <a:effectLst/>
                <a:ea typeface="ＭＳ ゴシック" panose="020B0609070205080204" pitchFamily="49" charset="-128"/>
                <a:cs typeface="Cordia New" panose="020B0304020202020204" pitchFamily="34" charset="-34"/>
              </a:rPr>
              <a:t>(</a:t>
            </a:r>
            <a:r>
              <a:rPr lang="en-US" sz="1600" kern="100" dirty="0" err="1">
                <a:solidFill>
                  <a:srgbClr val="000000"/>
                </a:solidFill>
                <a:effectLst/>
                <a:ea typeface="ＭＳ ゴシック" panose="020B0609070205080204" pitchFamily="49" charset="-128"/>
                <a:cs typeface="Cordia New" panose="020B0304020202020204" pitchFamily="34" charset="-34"/>
              </a:rPr>
              <a:t>Yasai</a:t>
            </a:r>
            <a:r>
              <a:rPr lang="en-US" sz="1600" kern="100" dirty="0">
                <a:solidFill>
                  <a:srgbClr val="000000"/>
                </a:solidFill>
                <a:effectLst/>
                <a:ea typeface="ＭＳ ゴシック" panose="020B0609070205080204" pitchFamily="49" charset="-128"/>
                <a:cs typeface="Cordia New" panose="020B0304020202020204" pitchFamily="34" charset="-34"/>
              </a:rPr>
              <a:t>) </a:t>
            </a:r>
            <a:r>
              <a:rPr lang="en-US" sz="1600" kern="100" dirty="0" err="1">
                <a:solidFill>
                  <a:srgbClr val="000000"/>
                </a:solidFill>
                <a:effectLst/>
                <a:ea typeface="ＭＳ ゴシック" panose="020B0609070205080204" pitchFamily="49" charset="-128"/>
                <a:cs typeface="Cordia New" panose="020B0304020202020204" pitchFamily="34" charset="-34"/>
              </a:rPr>
              <a:t>wa</a:t>
            </a:r>
            <a:r>
              <a:rPr lang="en-US" sz="1600" kern="100" dirty="0">
                <a:solidFill>
                  <a:srgbClr val="000000"/>
                </a:solidFill>
                <a:effectLst/>
                <a:ea typeface="ＭＳ ゴシック" panose="020B0609070205080204" pitchFamily="49" charset="-128"/>
                <a:cs typeface="Cordia New" panose="020B0304020202020204" pitchFamily="34" charset="-34"/>
              </a:rPr>
              <a:t>? </a:t>
            </a:r>
            <a:endParaRPr lang="en-US" sz="1600" kern="100" dirty="0" smtClean="0">
              <a:solidFill>
                <a:srgbClr val="000000"/>
              </a:solidFill>
              <a:effectLst/>
              <a:ea typeface="ＭＳ ゴシック" panose="020B0609070205080204" pitchFamily="49" charset="-128"/>
              <a:cs typeface="Cordia New" panose="020B0304020202020204" pitchFamily="34" charset="-34"/>
            </a:endParaRPr>
          </a:p>
          <a:p>
            <a:pPr>
              <a:spcAft>
                <a:spcPts val="0"/>
              </a:spcAft>
            </a:pPr>
            <a:r>
              <a:rPr lang="en-US" altLang="ja-JP" sz="1600" kern="100" dirty="0" err="1" smtClean="0">
                <a:solidFill>
                  <a:srgbClr val="FF0000"/>
                </a:solidFill>
                <a:ea typeface="ＭＳ ゴシック" panose="020B0609070205080204" pitchFamily="49" charset="-128"/>
                <a:cs typeface="Cordia New" panose="020B0304020202020204" pitchFamily="34" charset="-34"/>
              </a:rPr>
              <a:t>Kalau</a:t>
            </a:r>
            <a:r>
              <a:rPr lang="en-US" altLang="ja-JP" sz="1600" kern="100" dirty="0" smtClean="0">
                <a:solidFill>
                  <a:srgbClr val="FF0000"/>
                </a:solidFill>
                <a:ea typeface="ＭＳ ゴシック" panose="020B0609070205080204" pitchFamily="49" charset="-128"/>
                <a:cs typeface="Cordia New" panose="020B0304020202020204" pitchFamily="34" charset="-34"/>
              </a:rPr>
              <a:t> </a:t>
            </a:r>
            <a:r>
              <a:rPr lang="en-US" altLang="ja-JP" sz="1600" kern="100" dirty="0" err="1" smtClean="0">
                <a:solidFill>
                  <a:srgbClr val="FF0000"/>
                </a:solidFill>
                <a:ea typeface="ＭＳ ゴシック" panose="020B0609070205080204" pitchFamily="49" charset="-128"/>
                <a:cs typeface="Cordia New" panose="020B0304020202020204" pitchFamily="34" charset="-34"/>
              </a:rPr>
              <a:t>sayur</a:t>
            </a:r>
            <a:r>
              <a:rPr lang="en-US" altLang="ja-JP" sz="1600" kern="100" dirty="0" smtClean="0">
                <a:solidFill>
                  <a:srgbClr val="FF0000"/>
                </a:solidFill>
                <a:ea typeface="ＭＳ ゴシック" panose="020B0609070205080204" pitchFamily="49" charset="-128"/>
                <a:cs typeface="Cordia New" panose="020B0304020202020204" pitchFamily="34" charset="-34"/>
              </a:rPr>
              <a:t>?</a:t>
            </a:r>
            <a:endParaRPr lang="ja-JP" sz="1600" kern="100" dirty="0">
              <a:solidFill>
                <a:srgbClr val="FF0000"/>
              </a:solidFill>
              <a:effectLst/>
              <a:ea typeface="ＭＳ ゴシック" panose="020B0609070205080204" pitchFamily="49" charset="-128"/>
              <a:cs typeface="Cordia New" panose="020B0304020202020204" pitchFamily="34" charset="-34"/>
            </a:endParaRPr>
          </a:p>
        </p:txBody>
      </p:sp>
      <p:sp>
        <p:nvSpPr>
          <p:cNvPr id="36" name="角丸四角形吹き出し 35"/>
          <p:cNvSpPr>
            <a:spLocks/>
          </p:cNvSpPr>
          <p:nvPr/>
        </p:nvSpPr>
        <p:spPr>
          <a:xfrm>
            <a:off x="994769" y="4653136"/>
            <a:ext cx="2074490" cy="720000"/>
          </a:xfrm>
          <a:prstGeom prst="wedgeRoundRectCallout">
            <a:avLst>
              <a:gd name="adj1" fmla="val -30399"/>
              <a:gd name="adj2" fmla="val -105365"/>
              <a:gd name="adj3" fmla="val 16667"/>
            </a:avLst>
          </a:prstGeom>
          <a:ln w="19050">
            <a:solidFill>
              <a:srgbClr val="6180B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ja-JP" kern="100" dirty="0">
                <a:solidFill>
                  <a:srgbClr val="000000"/>
                </a:solidFill>
                <a:effectLst/>
                <a:ea typeface="ＭＳ ゴシック" panose="020B0609070205080204" pitchFamily="49" charset="-128"/>
                <a:cs typeface="Cordia New" panose="020B0304020202020204" pitchFamily="34" charset="-34"/>
              </a:rPr>
              <a:t>そうですか</a:t>
            </a:r>
            <a:r>
              <a:rPr lang="ja-JP" kern="100" dirty="0" smtClean="0">
                <a:solidFill>
                  <a:srgbClr val="000000"/>
                </a:solidFill>
                <a:effectLst/>
                <a:ea typeface="ＭＳ ゴシック" panose="020B0609070205080204" pitchFamily="49" charset="-128"/>
                <a:cs typeface="Cordia New" panose="020B0304020202020204" pitchFamily="34" charset="-34"/>
              </a:rPr>
              <a:t>。</a:t>
            </a:r>
            <a:endParaRPr lang="en-US" altLang="ja-JP" kern="100" dirty="0" smtClean="0">
              <a:solidFill>
                <a:srgbClr val="000000"/>
              </a:solidFill>
              <a:effectLst/>
              <a:ea typeface="ＭＳ ゴシック" panose="020B0609070205080204" pitchFamily="49" charset="-128"/>
              <a:cs typeface="Cordia New" panose="020B0304020202020204" pitchFamily="34" charset="-34"/>
            </a:endParaRPr>
          </a:p>
          <a:p>
            <a:pPr>
              <a:spcAft>
                <a:spcPts val="0"/>
              </a:spcAft>
            </a:pPr>
            <a:r>
              <a:rPr lang="en-US" kern="100" dirty="0" err="1" smtClean="0">
                <a:solidFill>
                  <a:srgbClr val="000000"/>
                </a:solidFill>
                <a:effectLst/>
                <a:ea typeface="ＭＳ ゴシック" panose="020B0609070205080204" pitchFamily="49" charset="-128"/>
                <a:cs typeface="Cordia New" panose="020B0304020202020204" pitchFamily="34" charset="-34"/>
              </a:rPr>
              <a:t>Sou</a:t>
            </a:r>
            <a:r>
              <a:rPr lang="en-US" kern="100" dirty="0" smtClean="0">
                <a:solidFill>
                  <a:srgbClr val="000000"/>
                </a:solidFill>
                <a:effectLst/>
                <a:ea typeface="ＭＳ ゴシック" panose="020B0609070205080204" pitchFamily="49" charset="-128"/>
                <a:cs typeface="Cordia New" panose="020B0304020202020204" pitchFamily="34" charset="-34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ea typeface="ＭＳ ゴシック" panose="020B0609070205080204" pitchFamily="49" charset="-128"/>
                <a:cs typeface="Cordia New" panose="020B0304020202020204" pitchFamily="34" charset="-34"/>
              </a:rPr>
              <a:t>desu</a:t>
            </a:r>
            <a:r>
              <a:rPr lang="en-US" kern="100" dirty="0">
                <a:solidFill>
                  <a:srgbClr val="000000"/>
                </a:solidFill>
                <a:effectLst/>
                <a:ea typeface="ＭＳ ゴシック" panose="020B0609070205080204" pitchFamily="49" charset="-128"/>
                <a:cs typeface="Cordia New" panose="020B0304020202020204" pitchFamily="34" charset="-34"/>
              </a:rPr>
              <a:t> </a:t>
            </a:r>
            <a:r>
              <a:rPr lang="en-US" kern="100" dirty="0" err="1">
                <a:solidFill>
                  <a:srgbClr val="000000"/>
                </a:solidFill>
                <a:effectLst/>
                <a:ea typeface="ＭＳ ゴシック" panose="020B0609070205080204" pitchFamily="49" charset="-128"/>
                <a:cs typeface="Cordia New" panose="020B0304020202020204" pitchFamily="34" charset="-34"/>
              </a:rPr>
              <a:t>ka</a:t>
            </a:r>
            <a:r>
              <a:rPr lang="en-US" kern="100" dirty="0" smtClean="0">
                <a:solidFill>
                  <a:srgbClr val="000000"/>
                </a:solidFill>
                <a:effectLst/>
                <a:ea typeface="ＭＳ ゴシック" panose="020B0609070205080204" pitchFamily="49" charset="-128"/>
                <a:cs typeface="Cordia New" panose="020B0304020202020204" pitchFamily="34" charset="-34"/>
              </a:rPr>
              <a:t>.</a:t>
            </a:r>
          </a:p>
          <a:p>
            <a:pPr>
              <a:spcAft>
                <a:spcPts val="0"/>
              </a:spcAft>
            </a:pPr>
            <a:r>
              <a:rPr lang="en-US" altLang="ja-JP" kern="100" dirty="0" err="1" smtClean="0">
                <a:solidFill>
                  <a:srgbClr val="FF0000"/>
                </a:solidFill>
                <a:ea typeface="ＭＳ ゴシック" panose="020B0609070205080204" pitchFamily="49" charset="-128"/>
                <a:cs typeface="Cordia New" panose="020B0304020202020204" pitchFamily="34" charset="-34"/>
              </a:rPr>
              <a:t>Ohh</a:t>
            </a:r>
            <a:r>
              <a:rPr lang="en-US" altLang="ja-JP" kern="100" dirty="0" smtClean="0">
                <a:solidFill>
                  <a:srgbClr val="FF0000"/>
                </a:solidFill>
                <a:ea typeface="ＭＳ ゴシック" panose="020B0609070205080204" pitchFamily="49" charset="-128"/>
                <a:cs typeface="Cordia New" panose="020B0304020202020204" pitchFamily="34" charset="-34"/>
              </a:rPr>
              <a:t> </a:t>
            </a:r>
            <a:r>
              <a:rPr lang="en-US" altLang="ja-JP" kern="100" dirty="0" err="1" smtClean="0">
                <a:solidFill>
                  <a:srgbClr val="FF0000"/>
                </a:solidFill>
                <a:ea typeface="ＭＳ ゴシック" panose="020B0609070205080204" pitchFamily="49" charset="-128"/>
                <a:cs typeface="Cordia New" panose="020B0304020202020204" pitchFamily="34" charset="-34"/>
              </a:rPr>
              <a:t>begitu</a:t>
            </a:r>
            <a:endParaRPr lang="ja-JP" kern="100" dirty="0">
              <a:solidFill>
                <a:srgbClr val="FF0000"/>
              </a:solidFill>
              <a:effectLst/>
              <a:ea typeface="ＭＳ ゴシック" panose="020B0609070205080204" pitchFamily="49" charset="-128"/>
              <a:cs typeface="Cordia New" panose="020B0304020202020204" pitchFamily="34" charset="-34"/>
            </a:endParaRPr>
          </a:p>
        </p:txBody>
      </p:sp>
      <p:pic>
        <p:nvPicPr>
          <p:cNvPr id="2" name="19090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558" y="625927"/>
            <a:ext cx="503984" cy="486000"/>
          </a:xfrm>
          <a:prstGeom prst="rect">
            <a:avLst/>
          </a:prstGeom>
        </p:spPr>
      </p:pic>
      <p:grpSp>
        <p:nvGrpSpPr>
          <p:cNvPr id="8" name="グループ化 7"/>
          <p:cNvGrpSpPr/>
          <p:nvPr/>
        </p:nvGrpSpPr>
        <p:grpSpPr>
          <a:xfrm>
            <a:off x="3635896" y="3356992"/>
            <a:ext cx="4634354" cy="2186149"/>
            <a:chOff x="3826078" y="3429000"/>
            <a:chExt cx="4778370" cy="2186149"/>
          </a:xfrm>
        </p:grpSpPr>
        <p:sp>
          <p:nvSpPr>
            <p:cNvPr id="35" name="AutoShape 108"/>
            <p:cNvSpPr>
              <a:spLocks noChangeArrowheads="1"/>
            </p:cNvSpPr>
            <p:nvPr/>
          </p:nvSpPr>
          <p:spPr bwMode="auto">
            <a:xfrm>
              <a:off x="3826078" y="3429000"/>
              <a:ext cx="4778370" cy="2186149"/>
            </a:xfrm>
            <a:prstGeom prst="wedgeRoundRectCallout">
              <a:avLst>
                <a:gd name="adj1" fmla="val 40227"/>
                <a:gd name="adj2" fmla="val -66878"/>
                <a:gd name="adj3" fmla="val 16667"/>
              </a:avLst>
            </a:prstGeom>
            <a:ln w="19050">
              <a:solidFill>
                <a:srgbClr val="6180B4"/>
              </a:solidFill>
              <a:prstDash val="dash"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altLang="ja-JP" kern="100" dirty="0" smtClean="0">
                  <a:solidFill>
                    <a:srgbClr val="000000"/>
                  </a:solidFill>
                  <a:effectLst/>
                  <a:ea typeface="ＭＳ ゴシック" panose="020B0609070205080204" pitchFamily="49" charset="-128"/>
                  <a:cs typeface="Cordia New" panose="020B0304020202020204" pitchFamily="34" charset="-34"/>
                </a:rPr>
                <a:t>(</a:t>
              </a:r>
              <a:r>
                <a:rPr lang="ja-JP" kern="100" dirty="0" err="1" smtClean="0">
                  <a:solidFill>
                    <a:srgbClr val="000000"/>
                  </a:solidFill>
                  <a:effectLst/>
                  <a:ea typeface="ＭＳ ゴシック" panose="020B0609070205080204" pitchFamily="49" charset="-128"/>
                  <a:cs typeface="Cordia New" panose="020B0304020202020204" pitchFamily="34" charset="-34"/>
                </a:rPr>
                <a:t>やさい</a:t>
              </a:r>
              <a:r>
                <a:rPr lang="en-US" altLang="ja-JP" kern="100" dirty="0" smtClean="0">
                  <a:solidFill>
                    <a:srgbClr val="000000"/>
                  </a:solidFill>
                  <a:effectLst/>
                  <a:ea typeface="ＭＳ ゴシック" panose="020B0609070205080204" pitchFamily="49" charset="-128"/>
                  <a:cs typeface="Cordia New" panose="020B0304020202020204" pitchFamily="34" charset="-34"/>
                </a:rPr>
                <a:t>) </a:t>
              </a:r>
              <a:r>
                <a:rPr lang="ja-JP" kern="100" dirty="0" smtClean="0">
                  <a:solidFill>
                    <a:srgbClr val="000000"/>
                  </a:solidFill>
                  <a:effectLst/>
                  <a:ea typeface="ＭＳ ゴシック" panose="020B0609070205080204" pitchFamily="49" charset="-128"/>
                  <a:cs typeface="Cordia New" panose="020B0304020202020204" pitchFamily="34" charset="-34"/>
                </a:rPr>
                <a:t>も</a:t>
              </a:r>
              <a:r>
                <a:rPr lang="ja-JP" kern="100" dirty="0">
                  <a:solidFill>
                    <a:srgbClr val="000000"/>
                  </a:solidFill>
                  <a:effectLst/>
                  <a:ea typeface="ＭＳ ゴシック" panose="020B0609070205080204" pitchFamily="49" charset="-128"/>
                  <a:cs typeface="Cordia New" panose="020B0304020202020204" pitchFamily="34" charset="-34"/>
                </a:rPr>
                <a:t>　すきです。</a:t>
              </a:r>
              <a:endParaRPr lang="ja-JP" kern="100" dirty="0">
                <a:effectLst/>
                <a:ea typeface="ＭＳ ゴシック" panose="020B0609070205080204" pitchFamily="49" charset="-128"/>
                <a:cs typeface="Cordia New" panose="020B0304020202020204" pitchFamily="34" charset="-34"/>
              </a:endParaRPr>
            </a:p>
            <a:p>
              <a:pPr>
                <a:spcAft>
                  <a:spcPts val="0"/>
                </a:spcAft>
              </a:pPr>
              <a:r>
                <a:rPr lang="en-US" dirty="0" smtClean="0">
                  <a:solidFill>
                    <a:srgbClr val="000000"/>
                  </a:solidFill>
                  <a:effectLst/>
                  <a:ea typeface="ＭＳ ゴシック" panose="020B0609070205080204" pitchFamily="49" charset="-128"/>
                  <a:cs typeface="ＭＳ Ｐゴシック" panose="020B0600070205080204" pitchFamily="50" charset="-128"/>
                </a:rPr>
                <a:t>(</a:t>
              </a:r>
              <a:r>
                <a:rPr lang="en-US" dirty="0" err="1">
                  <a:solidFill>
                    <a:srgbClr val="000000"/>
                  </a:solidFill>
                  <a:effectLst/>
                  <a:ea typeface="ＭＳ ゴシック" panose="020B0609070205080204" pitchFamily="49" charset="-128"/>
                  <a:cs typeface="ＭＳ Ｐゴシック" panose="020B0600070205080204" pitchFamily="50" charset="-128"/>
                </a:rPr>
                <a:t>Yasai</a:t>
              </a:r>
              <a:r>
                <a:rPr lang="en-US" dirty="0">
                  <a:solidFill>
                    <a:srgbClr val="000000"/>
                  </a:solidFill>
                  <a:effectLst/>
                  <a:ea typeface="ＭＳ ゴシック" panose="020B0609070205080204" pitchFamily="49" charset="-128"/>
                  <a:cs typeface="ＭＳ Ｐゴシック" panose="020B0600070205080204" pitchFamily="50" charset="-128"/>
                </a:rPr>
                <a:t>) </a:t>
              </a:r>
              <a:r>
                <a:rPr lang="en-US" dirty="0" err="1">
                  <a:solidFill>
                    <a:srgbClr val="000000"/>
                  </a:solidFill>
                  <a:effectLst/>
                  <a:ea typeface="ＭＳ ゴシック" panose="020B0609070205080204" pitchFamily="49" charset="-128"/>
                  <a:cs typeface="ＭＳ Ｐゴシック" panose="020B0600070205080204" pitchFamily="50" charset="-128"/>
                </a:rPr>
                <a:t>mo</a:t>
              </a:r>
              <a:r>
                <a:rPr lang="en-US" dirty="0">
                  <a:solidFill>
                    <a:srgbClr val="000000"/>
                  </a:solidFill>
                  <a:effectLst/>
                  <a:ea typeface="ＭＳ ゴシック" panose="020B0609070205080204" pitchFamily="49" charset="-128"/>
                  <a:cs typeface="ＭＳ Ｐゴシック" panose="020B0600070205080204" pitchFamily="50" charset="-128"/>
                </a:rPr>
                <a:t> suki </a:t>
              </a:r>
              <a:r>
                <a:rPr lang="en-US" dirty="0" err="1">
                  <a:solidFill>
                    <a:srgbClr val="000000"/>
                  </a:solidFill>
                  <a:effectLst/>
                  <a:ea typeface="ＭＳ ゴシック" panose="020B0609070205080204" pitchFamily="49" charset="-128"/>
                  <a:cs typeface="ＭＳ Ｐゴシック" panose="020B0600070205080204" pitchFamily="50" charset="-128"/>
                </a:rPr>
                <a:t>desu</a:t>
              </a:r>
              <a:r>
                <a:rPr lang="en-US" dirty="0" smtClean="0">
                  <a:solidFill>
                    <a:srgbClr val="000000"/>
                  </a:solidFill>
                  <a:effectLst/>
                  <a:ea typeface="ＭＳ ゴシック" panose="020B0609070205080204" pitchFamily="49" charset="-128"/>
                  <a:cs typeface="ＭＳ Ｐゴシック" panose="020B0600070205080204" pitchFamily="50" charset="-128"/>
                </a:rPr>
                <a:t>.</a:t>
              </a:r>
            </a:p>
            <a:p>
              <a:pPr>
                <a:spcAft>
                  <a:spcPts val="0"/>
                </a:spcAft>
              </a:pPr>
              <a:r>
                <a:rPr lang="en-US" dirty="0" err="1" smtClean="0">
                  <a:solidFill>
                    <a:srgbClr val="FF0000"/>
                  </a:solidFill>
                  <a:ea typeface="ＭＳ ゴシック" panose="020B0609070205080204" pitchFamily="49" charset="-128"/>
                  <a:cs typeface="ＭＳ Ｐゴシック" panose="020B0600070205080204" pitchFamily="50" charset="-128"/>
                </a:rPr>
                <a:t>Sayur</a:t>
              </a:r>
              <a:r>
                <a:rPr lang="en-US" dirty="0" smtClean="0">
                  <a:solidFill>
                    <a:srgbClr val="FF0000"/>
                  </a:solidFill>
                  <a:ea typeface="ＭＳ ゴシック" panose="020B0609070205080204" pitchFamily="49" charset="-128"/>
                  <a:cs typeface="ＭＳ Ｐゴシック" panose="020B0600070205080204" pitchFamily="50" charset="-128"/>
                </a:rPr>
                <a:t> </a:t>
              </a:r>
              <a:r>
                <a:rPr lang="en-US" dirty="0" err="1" smtClean="0">
                  <a:solidFill>
                    <a:srgbClr val="FF0000"/>
                  </a:solidFill>
                  <a:ea typeface="ＭＳ ゴシック" panose="020B0609070205080204" pitchFamily="49" charset="-128"/>
                  <a:cs typeface="ＭＳ Ｐゴシック" panose="020B0600070205080204" pitchFamily="50" charset="-128"/>
                </a:rPr>
                <a:t>juga</a:t>
              </a:r>
              <a:r>
                <a:rPr lang="en-US" dirty="0" smtClean="0">
                  <a:solidFill>
                    <a:srgbClr val="FF0000"/>
                  </a:solidFill>
                  <a:ea typeface="ＭＳ ゴシック" panose="020B0609070205080204" pitchFamily="49" charset="-128"/>
                  <a:cs typeface="ＭＳ Ｐゴシック" panose="020B0600070205080204" pitchFamily="50" charset="-128"/>
                </a:rPr>
                <a:t> </a:t>
              </a:r>
              <a:r>
                <a:rPr lang="en-US" dirty="0" err="1" smtClean="0">
                  <a:solidFill>
                    <a:srgbClr val="FF0000"/>
                  </a:solidFill>
                  <a:ea typeface="ＭＳ ゴシック" panose="020B0609070205080204" pitchFamily="49" charset="-128"/>
                  <a:cs typeface="ＭＳ Ｐゴシック" panose="020B0600070205080204" pitchFamily="50" charset="-128"/>
                </a:rPr>
                <a:t>suka</a:t>
              </a:r>
              <a:endParaRPr lang="en-US" dirty="0" smtClean="0">
                <a:solidFill>
                  <a:srgbClr val="FF0000"/>
                </a:solidFill>
                <a:ea typeface="ＭＳ ゴシック" panose="020B0609070205080204" pitchFamily="49" charset="-128"/>
                <a:cs typeface="ＭＳ Ｐゴシック" panose="020B0600070205080204" pitchFamily="50" charset="-128"/>
              </a:endParaRPr>
            </a:p>
            <a:p>
              <a:pPr>
                <a:spcAft>
                  <a:spcPts val="0"/>
                </a:spcAft>
              </a:pPr>
              <a:endParaRPr lang="en-US" dirty="0">
                <a:solidFill>
                  <a:srgbClr val="000000"/>
                </a:solidFill>
                <a:effectLst/>
                <a:ea typeface="ＭＳ ゴシック" panose="020B0609070205080204" pitchFamily="49" charset="-128"/>
                <a:cs typeface="ＭＳ Ｐゴシック" panose="020B0600070205080204" pitchFamily="50" charset="-128"/>
              </a:endParaRPr>
            </a:p>
            <a:p>
              <a:r>
                <a:rPr lang="en-US" altLang="ja-JP" kern="100" dirty="0" smtClean="0">
                  <a:solidFill>
                    <a:srgbClr val="000000"/>
                  </a:solidFill>
                  <a:ea typeface="ＭＳ ゴシック" panose="020B0609070205080204" pitchFamily="49" charset="-128"/>
                  <a:cs typeface="Cordia New" panose="020B0304020202020204" pitchFamily="34" charset="-34"/>
                </a:rPr>
                <a:t>(</a:t>
              </a:r>
              <a:r>
                <a:rPr lang="ja-JP" altLang="ja-JP" kern="100" dirty="0" err="1" smtClean="0">
                  <a:solidFill>
                    <a:srgbClr val="000000"/>
                  </a:solidFill>
                  <a:ea typeface="ＭＳ ゴシック" panose="020B0609070205080204" pitchFamily="49" charset="-128"/>
                  <a:cs typeface="Cordia New" panose="020B0304020202020204" pitchFamily="34" charset="-34"/>
                </a:rPr>
                <a:t>やさい</a:t>
              </a:r>
              <a:r>
                <a:rPr lang="en-US" altLang="ja-JP" kern="100" dirty="0" smtClean="0">
                  <a:solidFill>
                    <a:srgbClr val="000000"/>
                  </a:solidFill>
                  <a:ea typeface="ＭＳ ゴシック" panose="020B0609070205080204" pitchFamily="49" charset="-128"/>
                  <a:cs typeface="Cordia New" panose="020B0304020202020204" pitchFamily="34" charset="-34"/>
                </a:rPr>
                <a:t>) </a:t>
              </a:r>
              <a:r>
                <a:rPr lang="ja-JP" altLang="en-US" kern="100" dirty="0" smtClean="0">
                  <a:solidFill>
                    <a:srgbClr val="000000"/>
                  </a:solidFill>
                  <a:ea typeface="ＭＳ ゴシック" panose="020B0609070205080204" pitchFamily="49" charset="-128"/>
                  <a:cs typeface="Cordia New" panose="020B0304020202020204" pitchFamily="34" charset="-34"/>
                </a:rPr>
                <a:t>は    </a:t>
              </a:r>
              <a:r>
                <a:rPr lang="ja-JP" altLang="ja-JP" kern="100" dirty="0">
                  <a:solidFill>
                    <a:srgbClr val="000000"/>
                  </a:solidFill>
                  <a:ea typeface="ＭＳ ゴシック" panose="020B0609070205080204" pitchFamily="49" charset="-128"/>
                  <a:cs typeface="Cordia New" panose="020B0304020202020204" pitchFamily="34" charset="-34"/>
                </a:rPr>
                <a:t>す</a:t>
              </a:r>
              <a:r>
                <a:rPr lang="ja-JP" altLang="en-US" kern="100" dirty="0">
                  <a:solidFill>
                    <a:srgbClr val="000000"/>
                  </a:solidFill>
                  <a:ea typeface="ＭＳ ゴシック" panose="020B0609070205080204" pitchFamily="49" charset="-128"/>
                  <a:cs typeface="Cordia New" panose="020B0304020202020204" pitchFamily="34" charset="-34"/>
                </a:rPr>
                <a:t>きじゃない</a:t>
              </a:r>
              <a:r>
                <a:rPr lang="ja-JP" altLang="ja-JP" kern="100" dirty="0">
                  <a:solidFill>
                    <a:srgbClr val="000000"/>
                  </a:solidFill>
                  <a:ea typeface="ＭＳ ゴシック" panose="020B0609070205080204" pitchFamily="49" charset="-128"/>
                  <a:cs typeface="Cordia New" panose="020B0304020202020204" pitchFamily="34" charset="-34"/>
                </a:rPr>
                <a:t>です。</a:t>
              </a:r>
              <a:endParaRPr lang="ja-JP" altLang="ja-JP" kern="100" dirty="0">
                <a:ea typeface="ＭＳ ゴシック" panose="020B0609070205080204" pitchFamily="49" charset="-128"/>
                <a:cs typeface="Cordia New" panose="020B0304020202020204" pitchFamily="34" charset="-34"/>
              </a:endParaRPr>
            </a:p>
            <a:p>
              <a:pPr>
                <a:spcAft>
                  <a:spcPts val="0"/>
                </a:spcAft>
              </a:pPr>
              <a:r>
                <a:rPr lang="en-US" altLang="ja-JP" dirty="0" smtClean="0">
                  <a:solidFill>
                    <a:srgbClr val="000000"/>
                  </a:solidFill>
                  <a:ea typeface="ＭＳ ゴシック" panose="020B0609070205080204" pitchFamily="49" charset="-128"/>
                  <a:cs typeface="ＭＳ Ｐゴシック" panose="020B0600070205080204" pitchFamily="50" charset="-128"/>
                </a:rPr>
                <a:t>(</a:t>
              </a:r>
              <a:r>
                <a:rPr lang="en-US" altLang="ja-JP" dirty="0" err="1">
                  <a:solidFill>
                    <a:srgbClr val="000000"/>
                  </a:solidFill>
                  <a:ea typeface="ＭＳ ゴシック" panose="020B0609070205080204" pitchFamily="49" charset="-128"/>
                  <a:cs typeface="ＭＳ Ｐゴシック" panose="020B0600070205080204" pitchFamily="50" charset="-128"/>
                </a:rPr>
                <a:t>Yasai</a:t>
              </a:r>
              <a:r>
                <a:rPr lang="en-US" altLang="ja-JP" dirty="0">
                  <a:solidFill>
                    <a:srgbClr val="000000"/>
                  </a:solidFill>
                  <a:ea typeface="ＭＳ ゴシック" panose="020B0609070205080204" pitchFamily="49" charset="-128"/>
                  <a:cs typeface="ＭＳ Ｐゴシック" panose="020B0600070205080204" pitchFamily="50" charset="-128"/>
                </a:rPr>
                <a:t>)  </a:t>
              </a:r>
              <a:r>
                <a:rPr lang="en-US" altLang="ja-JP" dirty="0" err="1">
                  <a:solidFill>
                    <a:srgbClr val="000000"/>
                  </a:solidFill>
                  <a:ea typeface="ＭＳ ゴシック" panose="020B0609070205080204" pitchFamily="49" charset="-128"/>
                  <a:cs typeface="ＭＳ Ｐゴシック" panose="020B0600070205080204" pitchFamily="50" charset="-128"/>
                </a:rPr>
                <a:t>wa</a:t>
              </a:r>
              <a:r>
                <a:rPr lang="en-US" altLang="ja-JP" dirty="0">
                  <a:solidFill>
                    <a:srgbClr val="000000"/>
                  </a:solidFill>
                  <a:ea typeface="ＭＳ ゴシック" panose="020B0609070205080204" pitchFamily="49" charset="-128"/>
                  <a:cs typeface="ＭＳ Ｐゴシック" panose="020B0600070205080204" pitchFamily="50" charset="-128"/>
                </a:rPr>
                <a:t>   suki  </a:t>
              </a:r>
              <a:r>
                <a:rPr lang="en-US" altLang="ja-JP" dirty="0" err="1">
                  <a:solidFill>
                    <a:srgbClr val="000000"/>
                  </a:solidFill>
                  <a:ea typeface="ＭＳ ゴシック" panose="020B0609070205080204" pitchFamily="49" charset="-128"/>
                  <a:cs typeface="ＭＳ Ｐゴシック" panose="020B0600070205080204" pitchFamily="50" charset="-128"/>
                </a:rPr>
                <a:t>janai</a:t>
              </a:r>
              <a:r>
                <a:rPr lang="en-US" altLang="ja-JP" dirty="0">
                  <a:solidFill>
                    <a:srgbClr val="000000"/>
                  </a:solidFill>
                  <a:ea typeface="ＭＳ ゴシック" panose="020B0609070205080204" pitchFamily="49" charset="-128"/>
                  <a:cs typeface="ＭＳ Ｐゴシック" panose="020B0600070205080204" pitchFamily="50" charset="-128"/>
                </a:rPr>
                <a:t> </a:t>
              </a:r>
              <a:r>
                <a:rPr lang="en-US" altLang="ja-JP" dirty="0" err="1" smtClean="0">
                  <a:solidFill>
                    <a:srgbClr val="000000"/>
                  </a:solidFill>
                  <a:ea typeface="ＭＳ ゴシック" panose="020B0609070205080204" pitchFamily="49" charset="-128"/>
                  <a:cs typeface="ＭＳ Ｐゴシック" panose="020B0600070205080204" pitchFamily="50" charset="-128"/>
                </a:rPr>
                <a:t>desu</a:t>
              </a:r>
              <a:endParaRPr lang="en-US" altLang="ja-JP" dirty="0" smtClean="0">
                <a:solidFill>
                  <a:srgbClr val="000000"/>
                </a:solidFill>
                <a:ea typeface="ＭＳ ゴシック" panose="020B0609070205080204" pitchFamily="49" charset="-128"/>
                <a:cs typeface="ＭＳ Ｐゴシック" panose="020B0600070205080204" pitchFamily="50" charset="-128"/>
              </a:endParaRPr>
            </a:p>
            <a:p>
              <a:pPr>
                <a:spcAft>
                  <a:spcPts val="0"/>
                </a:spcAft>
              </a:pPr>
              <a:r>
                <a:rPr lang="en-US" altLang="ja-JP" dirty="0" err="1" smtClean="0">
                  <a:solidFill>
                    <a:srgbClr val="FF0000"/>
                  </a:solidFill>
                  <a:effectLst/>
                  <a:ea typeface="ＭＳ ゴシック" panose="020B0609070205080204" pitchFamily="49" charset="-128"/>
                  <a:cs typeface="ＭＳ Ｐゴシック" panose="020B0600070205080204" pitchFamily="50" charset="-128"/>
                </a:rPr>
                <a:t>Kalau</a:t>
              </a:r>
              <a:r>
                <a:rPr lang="en-US" altLang="ja-JP" dirty="0" smtClean="0">
                  <a:solidFill>
                    <a:srgbClr val="FF0000"/>
                  </a:solidFill>
                  <a:effectLst/>
                  <a:ea typeface="ＭＳ ゴシック" panose="020B0609070205080204" pitchFamily="49" charset="-128"/>
                  <a:cs typeface="ＭＳ Ｐゴシック" panose="020B0600070205080204" pitchFamily="50" charset="-128"/>
                </a:rPr>
                <a:t> </a:t>
              </a:r>
              <a:r>
                <a:rPr lang="en-US" altLang="ja-JP" dirty="0" err="1" smtClean="0">
                  <a:solidFill>
                    <a:srgbClr val="FF0000"/>
                  </a:solidFill>
                  <a:effectLst/>
                  <a:ea typeface="ＭＳ ゴシック" panose="020B0609070205080204" pitchFamily="49" charset="-128"/>
                  <a:cs typeface="ＭＳ Ｐゴシック" panose="020B0600070205080204" pitchFamily="50" charset="-128"/>
                </a:rPr>
                <a:t>sayur</a:t>
              </a:r>
              <a:r>
                <a:rPr lang="en-US" altLang="ja-JP" dirty="0" smtClean="0">
                  <a:solidFill>
                    <a:srgbClr val="FF0000"/>
                  </a:solidFill>
                  <a:effectLst/>
                  <a:ea typeface="ＭＳ ゴシック" panose="020B0609070205080204" pitchFamily="49" charset="-128"/>
                  <a:cs typeface="ＭＳ Ｐゴシック" panose="020B0600070205080204" pitchFamily="50" charset="-128"/>
                </a:rPr>
                <a:t> </a:t>
              </a:r>
              <a:r>
                <a:rPr lang="en-US" altLang="ja-JP" dirty="0" err="1" smtClean="0">
                  <a:solidFill>
                    <a:srgbClr val="FF0000"/>
                  </a:solidFill>
                  <a:effectLst/>
                  <a:ea typeface="ＭＳ ゴシック" panose="020B0609070205080204" pitchFamily="49" charset="-128"/>
                  <a:cs typeface="ＭＳ Ｐゴシック" panose="020B0600070205080204" pitchFamily="50" charset="-128"/>
                </a:rPr>
                <a:t>ga</a:t>
              </a:r>
              <a:r>
                <a:rPr lang="en-US" altLang="ja-JP" dirty="0" smtClean="0">
                  <a:solidFill>
                    <a:srgbClr val="FF0000"/>
                  </a:solidFill>
                  <a:effectLst/>
                  <a:ea typeface="ＭＳ ゴシック" panose="020B0609070205080204" pitchFamily="49" charset="-128"/>
                  <a:cs typeface="ＭＳ Ｐゴシック" panose="020B0600070205080204" pitchFamily="50" charset="-128"/>
                </a:rPr>
                <a:t> </a:t>
              </a:r>
              <a:r>
                <a:rPr lang="en-US" altLang="ja-JP" dirty="0" err="1" smtClean="0">
                  <a:solidFill>
                    <a:srgbClr val="FF0000"/>
                  </a:solidFill>
                  <a:effectLst/>
                  <a:ea typeface="ＭＳ ゴシック" panose="020B0609070205080204" pitchFamily="49" charset="-128"/>
                  <a:cs typeface="ＭＳ Ｐゴシック" panose="020B0600070205080204" pitchFamily="50" charset="-128"/>
                </a:rPr>
                <a:t>suka</a:t>
              </a:r>
              <a:endParaRPr lang="ja-JP" dirty="0">
                <a:solidFill>
                  <a:srgbClr val="FF0000"/>
                </a:solidFill>
                <a:effectLst/>
                <a:ea typeface="ＭＳ ゴシック" panose="020B0609070205080204" pitchFamily="49" charset="-128"/>
                <a:cs typeface="ＭＳ Ｐゴシック" panose="020B0600070205080204" pitchFamily="50" charset="-128"/>
              </a:endParaRPr>
            </a:p>
          </p:txBody>
        </p:sp>
        <p:cxnSp>
          <p:nvCxnSpPr>
            <p:cNvPr id="5" name="直線コネクタ 4"/>
            <p:cNvCxnSpPr/>
            <p:nvPr/>
          </p:nvCxnSpPr>
          <p:spPr>
            <a:xfrm>
              <a:off x="4022170" y="4621321"/>
              <a:ext cx="4186248" cy="0"/>
            </a:xfrm>
            <a:prstGeom prst="line">
              <a:avLst/>
            </a:prstGeom>
            <a:ln w="19050">
              <a:solidFill>
                <a:srgbClr val="6180B4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正方形/長方形 13"/>
          <p:cNvSpPr/>
          <p:nvPr/>
        </p:nvSpPr>
        <p:spPr>
          <a:xfrm>
            <a:off x="251520" y="5661248"/>
            <a:ext cx="86066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ja-JP" sz="2400" kern="100" dirty="0" err="1">
                <a:ea typeface="ＭＳ 明朝" panose="02020609040205080304" pitchFamily="17" charset="-128"/>
                <a:cs typeface="Cordia New" panose="020B0304020202020204" pitchFamily="34" charset="-34"/>
              </a:rPr>
              <a:t>Adakah</a:t>
            </a:r>
            <a:r>
              <a:rPr lang="en-US" altLang="ja-JP" sz="2400" kern="100" dirty="0">
                <a:ea typeface="ＭＳ 明朝" panose="02020609040205080304" pitchFamily="17" charset="-128"/>
                <a:cs typeface="Cordia New" panose="020B0304020202020204" pitchFamily="34" charset="-34"/>
              </a:rPr>
              <a:t> </a:t>
            </a:r>
            <a:r>
              <a:rPr lang="en-US" altLang="ja-JP" sz="2400" kern="100" dirty="0" err="1">
                <a:ea typeface="ＭＳ 明朝" panose="02020609040205080304" pitchFamily="17" charset="-128"/>
                <a:cs typeface="Cordia New" panose="020B0304020202020204" pitchFamily="34" charset="-34"/>
              </a:rPr>
              <a:t>teman</a:t>
            </a:r>
            <a:r>
              <a:rPr lang="en-US" altLang="ja-JP" sz="2400" kern="100" dirty="0">
                <a:ea typeface="ＭＳ 明朝" panose="02020609040205080304" pitchFamily="17" charset="-128"/>
                <a:cs typeface="Cordia New" panose="020B0304020202020204" pitchFamily="34" charset="-34"/>
              </a:rPr>
              <a:t> yang </a:t>
            </a:r>
            <a:r>
              <a:rPr lang="en-US" altLang="ja-JP" sz="2400" kern="100" dirty="0" err="1">
                <a:ea typeface="ＭＳ 明朝" panose="02020609040205080304" pitchFamily="17" charset="-128"/>
                <a:cs typeface="Cordia New" panose="020B0304020202020204" pitchFamily="34" charset="-34"/>
              </a:rPr>
              <a:t>makan</a:t>
            </a:r>
            <a:r>
              <a:rPr lang="en-US" altLang="ja-JP" sz="2400" kern="100" dirty="0">
                <a:ea typeface="ＭＳ 明朝" panose="02020609040205080304" pitchFamily="17" charset="-128"/>
                <a:cs typeface="Cordia New" panose="020B0304020202020204" pitchFamily="34" charset="-34"/>
              </a:rPr>
              <a:t> </a:t>
            </a:r>
            <a:r>
              <a:rPr lang="en-US" altLang="ja-JP" sz="2400" kern="100" dirty="0" err="1">
                <a:ea typeface="ＭＳ 明朝" panose="02020609040205080304" pitchFamily="17" charset="-128"/>
                <a:cs typeface="Cordia New" panose="020B0304020202020204" pitchFamily="34" charset="-34"/>
              </a:rPr>
              <a:t>kesukaan</a:t>
            </a:r>
            <a:r>
              <a:rPr lang="en-US" altLang="ja-JP" sz="2400" kern="100" dirty="0">
                <a:ea typeface="ＭＳ 明朝" panose="02020609040205080304" pitchFamily="17" charset="-128"/>
                <a:cs typeface="Cordia New" panose="020B0304020202020204" pitchFamily="34" charset="-34"/>
              </a:rPr>
              <a:t> </a:t>
            </a:r>
            <a:r>
              <a:rPr lang="en-US" altLang="ja-JP" sz="2400" kern="100" dirty="0" err="1">
                <a:ea typeface="ＭＳ 明朝" panose="02020609040205080304" pitchFamily="17" charset="-128"/>
                <a:cs typeface="Cordia New" panose="020B0304020202020204" pitchFamily="34" charset="-34"/>
              </a:rPr>
              <a:t>dan</a:t>
            </a:r>
            <a:r>
              <a:rPr lang="en-US" altLang="ja-JP" sz="2400" kern="100" dirty="0">
                <a:ea typeface="ＭＳ 明朝" panose="02020609040205080304" pitchFamily="17" charset="-128"/>
                <a:cs typeface="Cordia New" panose="020B0304020202020204" pitchFamily="34" charset="-34"/>
              </a:rPr>
              <a:t> yang </a:t>
            </a:r>
            <a:r>
              <a:rPr lang="en-US" altLang="ja-JP" sz="2400" kern="100" dirty="0" err="1">
                <a:ea typeface="ＭＳ 明朝" panose="02020609040205080304" pitchFamily="17" charset="-128"/>
                <a:cs typeface="Cordia New" panose="020B0304020202020204" pitchFamily="34" charset="-34"/>
              </a:rPr>
              <a:t>tidak</a:t>
            </a:r>
            <a:r>
              <a:rPr lang="en-US" altLang="ja-JP" sz="2400" kern="100" dirty="0">
                <a:ea typeface="ＭＳ 明朝" panose="02020609040205080304" pitchFamily="17" charset="-128"/>
                <a:cs typeface="Cordia New" panose="020B0304020202020204" pitchFamily="34" charset="-34"/>
              </a:rPr>
              <a:t> </a:t>
            </a:r>
            <a:r>
              <a:rPr lang="en-US" altLang="ja-JP" sz="2400" kern="100" dirty="0" err="1">
                <a:ea typeface="ＭＳ 明朝" panose="02020609040205080304" pitchFamily="17" charset="-128"/>
                <a:cs typeface="Cordia New" panose="020B0304020202020204" pitchFamily="34" charset="-34"/>
              </a:rPr>
              <a:t>disukainya</a:t>
            </a:r>
            <a:r>
              <a:rPr lang="en-US" altLang="ja-JP" sz="2400" kern="100" dirty="0">
                <a:ea typeface="ＭＳ 明朝" panose="02020609040205080304" pitchFamily="17" charset="-128"/>
                <a:cs typeface="Cordia New" panose="020B0304020202020204" pitchFamily="34" charset="-34"/>
              </a:rPr>
              <a:t> </a:t>
            </a:r>
            <a:r>
              <a:rPr lang="en-US" altLang="ja-JP" sz="2400" kern="100" dirty="0" err="1">
                <a:ea typeface="ＭＳ 明朝" panose="02020609040205080304" pitchFamily="17" charset="-128"/>
                <a:cs typeface="Cordia New" panose="020B0304020202020204" pitchFamily="34" charset="-34"/>
              </a:rPr>
              <a:t>sama</a:t>
            </a:r>
            <a:r>
              <a:rPr lang="en-US" altLang="ja-JP" sz="2400" kern="100" dirty="0">
                <a:ea typeface="ＭＳ 明朝" panose="02020609040205080304" pitchFamily="17" charset="-128"/>
                <a:cs typeface="Cordia New" panose="020B0304020202020204" pitchFamily="34" charset="-34"/>
              </a:rPr>
              <a:t> </a:t>
            </a:r>
            <a:r>
              <a:rPr lang="en-US" altLang="ja-JP" sz="2400" kern="100" dirty="0" err="1">
                <a:ea typeface="ＭＳ 明朝" panose="02020609040205080304" pitchFamily="17" charset="-128"/>
                <a:cs typeface="Cordia New" panose="020B0304020202020204" pitchFamily="34" charset="-34"/>
              </a:rPr>
              <a:t>denganmu</a:t>
            </a:r>
            <a:r>
              <a:rPr lang="en-US" altLang="ja-JP" sz="2400" kern="100" dirty="0">
                <a:ea typeface="ＭＳ 明朝" panose="02020609040205080304" pitchFamily="17" charset="-128"/>
                <a:cs typeface="Cordia New" panose="020B0304020202020204" pitchFamily="34" charset="-34"/>
              </a:rPr>
              <a:t>?</a:t>
            </a:r>
            <a:endParaRPr lang="ja-JP" altLang="ja-JP" sz="2400" kern="100" dirty="0">
              <a:effectLst/>
              <a:ea typeface="ＭＳ 明朝" panose="02020609040205080304" pitchFamily="17" charset="-128"/>
              <a:cs typeface="Cordia New" panose="020B0304020202020204" pitchFamily="34" charset="-34"/>
            </a:endParaRPr>
          </a:p>
        </p:txBody>
      </p:sp>
      <p:grpSp>
        <p:nvGrpSpPr>
          <p:cNvPr id="15" name="グループ化 14"/>
          <p:cNvGrpSpPr/>
          <p:nvPr/>
        </p:nvGrpSpPr>
        <p:grpSpPr>
          <a:xfrm>
            <a:off x="96664" y="174361"/>
            <a:ext cx="9017950" cy="421214"/>
            <a:chOff x="96664" y="174361"/>
            <a:chExt cx="9017950" cy="421214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8547" y="174361"/>
              <a:ext cx="766067" cy="421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7" name="直線コネクタ 16"/>
            <p:cNvCxnSpPr/>
            <p:nvPr/>
          </p:nvCxnSpPr>
          <p:spPr>
            <a:xfrm flipH="1">
              <a:off x="96664" y="363422"/>
              <a:ext cx="8280000" cy="0"/>
            </a:xfrm>
            <a:prstGeom prst="line">
              <a:avLst/>
            </a:prstGeom>
            <a:ln w="15875">
              <a:solidFill>
                <a:srgbClr val="6180B4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タイトル 1"/>
          <p:cNvSpPr>
            <a:spLocks noGrp="1"/>
          </p:cNvSpPr>
          <p:nvPr>
            <p:ph type="title"/>
          </p:nvPr>
        </p:nvSpPr>
        <p:spPr>
          <a:xfrm>
            <a:off x="251520" y="384968"/>
            <a:ext cx="7920038" cy="680014"/>
          </a:xfrm>
        </p:spPr>
        <p:txBody>
          <a:bodyPr>
            <a:normAutofit fontScale="90000"/>
          </a:bodyPr>
          <a:lstStyle/>
          <a:p>
            <a:pPr algn="l">
              <a:defRPr/>
            </a:pPr>
            <a:r>
              <a:rPr lang="en-US" altLang="ja-JP" sz="3500" dirty="0" smtClean="0">
                <a:latin typeface="+mj-ea"/>
              </a:rPr>
              <a:t/>
            </a:r>
            <a:br>
              <a:rPr lang="en-US" altLang="ja-JP" sz="3500" dirty="0" smtClean="0">
                <a:latin typeface="+mj-ea"/>
              </a:rPr>
            </a:br>
            <a:r>
              <a:rPr lang="en-US" altLang="ja-JP" sz="3500" dirty="0">
                <a:latin typeface="+mj-ea"/>
              </a:rPr>
              <a:t/>
            </a:r>
            <a:br>
              <a:rPr lang="en-US" altLang="ja-JP" sz="3500" dirty="0">
                <a:latin typeface="+mj-ea"/>
              </a:rPr>
            </a:br>
            <a:r>
              <a:rPr lang="en-US" altLang="ja-JP" sz="3500" dirty="0" smtClean="0">
                <a:latin typeface="+mj-ea"/>
              </a:rPr>
              <a:t/>
            </a:r>
            <a:br>
              <a:rPr lang="en-US" altLang="ja-JP" sz="3500" dirty="0" smtClean="0">
                <a:latin typeface="+mj-ea"/>
              </a:rPr>
            </a:br>
            <a:r>
              <a:rPr lang="en-US" altLang="ja-JP" sz="3500" dirty="0">
                <a:latin typeface="+mj-ea"/>
              </a:rPr>
              <a:t/>
            </a:r>
            <a:br>
              <a:rPr lang="en-US" altLang="ja-JP" sz="3500" dirty="0">
                <a:latin typeface="+mj-ea"/>
              </a:rPr>
            </a:br>
            <a:r>
              <a:rPr lang="en-US" altLang="ja-JP" sz="3500" dirty="0" smtClean="0">
                <a:latin typeface="+mj-ea"/>
              </a:rPr>
              <a:t/>
            </a:r>
            <a:br>
              <a:rPr lang="en-US" altLang="ja-JP" sz="3500" dirty="0" smtClean="0">
                <a:latin typeface="+mj-ea"/>
              </a:rPr>
            </a:br>
            <a:r>
              <a:rPr lang="en-US" altLang="ja-JP" sz="3500" dirty="0">
                <a:latin typeface="+mj-ea"/>
              </a:rPr>
              <a:t/>
            </a:r>
            <a:br>
              <a:rPr lang="en-US" altLang="ja-JP" sz="3500" dirty="0">
                <a:latin typeface="+mj-ea"/>
              </a:rPr>
            </a:br>
            <a:r>
              <a:rPr lang="ja-JP" altLang="en-US" sz="3500" dirty="0" smtClean="0">
                <a:latin typeface="+mj-ea"/>
              </a:rPr>
              <a:t>は</a:t>
            </a:r>
            <a:r>
              <a:rPr lang="ja-JP" altLang="en-US" sz="3500" dirty="0" smtClean="0">
                <a:latin typeface="+mj-ea"/>
              </a:rPr>
              <a:t>なしましょう　</a:t>
            </a:r>
            <a:r>
              <a:rPr lang="en-US" altLang="ja-JP" sz="3500" dirty="0" smtClean="0">
                <a:latin typeface="+mj-ea"/>
              </a:rPr>
              <a:t>3</a:t>
            </a:r>
            <a:br>
              <a:rPr lang="en-US" altLang="ja-JP" sz="3500" dirty="0" smtClean="0">
                <a:latin typeface="+mj-ea"/>
              </a:rPr>
            </a:br>
            <a:r>
              <a:rPr lang="ja-JP" altLang="en-US" sz="3500" dirty="0" smtClean="0">
                <a:latin typeface="+mj-ea"/>
              </a:rPr>
              <a:t>　</a:t>
            </a:r>
            <a:endParaRPr lang="ja-JP" altLang="en-US" sz="3500" dirty="0">
              <a:latin typeface="+mj-ea"/>
            </a:endParaRPr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88840"/>
            <a:ext cx="901700" cy="98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521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17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4" grpId="0" animBg="1"/>
      <p:bldP spid="26" grpId="0" animBg="1"/>
      <p:bldP spid="34" grpId="0" animBg="1"/>
      <p:bldP spid="36" grpId="0" animBg="1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77130" y="398823"/>
            <a:ext cx="8119814" cy="1800000"/>
          </a:xfrm>
        </p:spPr>
        <p:txBody>
          <a:bodyPr>
            <a:normAutofit/>
          </a:bodyPr>
          <a:lstStyle/>
          <a:p>
            <a:r>
              <a:rPr kumimoji="0" lang="en-US" altLang="ja-JP" sz="3500" b="1" dirty="0" err="1">
                <a:solidFill>
                  <a:srgbClr val="6180B4"/>
                </a:solidFill>
                <a:latin typeface="+mn-lt"/>
                <a:ea typeface="ＭＳ ゴシック" panose="020B0609070205080204" pitchFamily="49" charset="-128"/>
                <a:cs typeface="Cordia New" panose="020B0304020202020204" pitchFamily="34" charset="-34"/>
              </a:rPr>
              <a:t>Struktur</a:t>
            </a:r>
            <a:r>
              <a:rPr kumimoji="0" lang="id-ID" altLang="ja-JP" sz="3500" b="1" dirty="0" smtClean="0">
                <a:solidFill>
                  <a:srgbClr val="6180B4"/>
                </a:solidFill>
                <a:latin typeface="+mn-lt"/>
                <a:ea typeface="ＭＳ ゴシック" panose="020B0609070205080204" pitchFamily="49" charset="-128"/>
                <a:cs typeface="Cordia New" panose="020B0304020202020204" pitchFamily="34" charset="-34"/>
              </a:rPr>
              <a:t>:</a:t>
            </a:r>
            <a:r>
              <a:rPr kumimoji="0" lang="en-US" altLang="ja-JP" sz="3500" b="1" dirty="0" smtClean="0">
                <a:solidFill>
                  <a:srgbClr val="6180B4"/>
                </a:solidFill>
                <a:latin typeface="+mn-lt"/>
                <a:ea typeface="ＭＳ ゴシック" panose="020B0609070205080204" pitchFamily="49" charset="-128"/>
                <a:cs typeface="Cordia New" panose="020B0304020202020204" pitchFamily="34" charset="-34"/>
              </a:rPr>
              <a:t> </a:t>
            </a:r>
            <a:r>
              <a:rPr kumimoji="0" lang="id-ID" altLang="ja-JP" sz="3500" b="1" dirty="0" smtClean="0">
                <a:solidFill>
                  <a:srgbClr val="6180B4"/>
                </a:solidFill>
                <a:latin typeface="+mn-lt"/>
                <a:ea typeface="ＭＳ ゴシック" panose="020B0609070205080204" pitchFamily="49" charset="-128"/>
                <a:cs typeface="Cordia New" panose="020B0304020202020204" pitchFamily="34" charset="-34"/>
              </a:rPr>
              <a:t>Konjugasi </a:t>
            </a:r>
            <a:r>
              <a:rPr kumimoji="0" lang="id-ID" altLang="ja-JP" sz="3500" b="1" dirty="0">
                <a:solidFill>
                  <a:srgbClr val="6180B4"/>
                </a:solidFill>
                <a:latin typeface="+mn-lt"/>
                <a:ea typeface="ＭＳ ゴシック" panose="020B0609070205080204" pitchFamily="49" charset="-128"/>
                <a:cs typeface="Cordia New" panose="020B0304020202020204" pitchFamily="34" charset="-34"/>
              </a:rPr>
              <a:t>Adjektiva Na</a:t>
            </a:r>
            <a:endParaRPr kumimoji="1" lang="ja-JP" altLang="en-US" sz="3500" b="1" dirty="0">
              <a:solidFill>
                <a:srgbClr val="6180B4"/>
              </a:solidFill>
              <a:latin typeface="+mn-lt"/>
            </a:endParaRPr>
          </a:p>
        </p:txBody>
      </p:sp>
      <p:grpSp>
        <p:nvGrpSpPr>
          <p:cNvPr id="5" name="グループ化 4"/>
          <p:cNvGrpSpPr/>
          <p:nvPr/>
        </p:nvGrpSpPr>
        <p:grpSpPr>
          <a:xfrm>
            <a:off x="96664" y="174361"/>
            <a:ext cx="9017950" cy="421214"/>
            <a:chOff x="96664" y="174361"/>
            <a:chExt cx="9017950" cy="421214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8547" y="174361"/>
              <a:ext cx="766067" cy="421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直線コネクタ 6"/>
            <p:cNvCxnSpPr/>
            <p:nvPr/>
          </p:nvCxnSpPr>
          <p:spPr>
            <a:xfrm flipH="1">
              <a:off x="96664" y="363422"/>
              <a:ext cx="8280000" cy="0"/>
            </a:xfrm>
            <a:prstGeom prst="line">
              <a:avLst/>
            </a:prstGeom>
            <a:ln w="15875">
              <a:solidFill>
                <a:srgbClr val="6180B4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37" y="2627806"/>
            <a:ext cx="8640000" cy="1655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834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4866" y="1334980"/>
            <a:ext cx="8640960" cy="3618019"/>
          </a:xfrm>
        </p:spPr>
        <p:txBody>
          <a:bodyPr>
            <a:noAutofit/>
          </a:bodyPr>
          <a:lstStyle/>
          <a:p>
            <a:pPr marL="536575" indent="-536575" algn="l"/>
            <a:r>
              <a:rPr lang="ja-JP" altLang="ja-JP" sz="2800" dirty="0" smtClean="0">
                <a:latin typeface="+mn-lt"/>
              </a:rPr>
              <a:t>１．</a:t>
            </a:r>
            <a:r>
              <a:rPr lang="en-US" altLang="ja-JP" sz="2400" dirty="0">
                <a:solidFill>
                  <a:schemeClr val="tx1"/>
                </a:solidFill>
                <a:latin typeface="+mn-lt"/>
              </a:rPr>
              <a:t>Baca </a:t>
            </a:r>
            <a:r>
              <a:rPr lang="en-US" altLang="ja-JP" sz="2400" dirty="0" err="1">
                <a:solidFill>
                  <a:schemeClr val="tx1"/>
                </a:solidFill>
                <a:latin typeface="+mn-lt"/>
              </a:rPr>
              <a:t>karangan</a:t>
            </a:r>
            <a:r>
              <a:rPr lang="en-US" altLang="ja-JP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ja-JP" sz="2400" dirty="0" err="1">
                <a:solidFill>
                  <a:schemeClr val="tx1"/>
                </a:solidFill>
                <a:latin typeface="+mn-lt"/>
              </a:rPr>
              <a:t>tentang</a:t>
            </a:r>
            <a:r>
              <a:rPr lang="en-US" altLang="ja-JP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ja-JP" sz="2400" dirty="0" err="1">
                <a:solidFill>
                  <a:schemeClr val="tx1"/>
                </a:solidFill>
                <a:latin typeface="+mn-lt"/>
              </a:rPr>
              <a:t>makan</a:t>
            </a:r>
            <a:r>
              <a:rPr lang="en-US" altLang="ja-JP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ja-JP" sz="2400" dirty="0" err="1">
                <a:solidFill>
                  <a:schemeClr val="tx1"/>
                </a:solidFill>
                <a:latin typeface="+mn-lt"/>
              </a:rPr>
              <a:t>pagi</a:t>
            </a:r>
            <a:r>
              <a:rPr lang="en-US" altLang="ja-JP" sz="2400" dirty="0">
                <a:solidFill>
                  <a:schemeClr val="tx1"/>
                </a:solidFill>
                <a:latin typeface="+mn-lt"/>
              </a:rPr>
              <a:t> di </a:t>
            </a:r>
            <a:r>
              <a:rPr lang="en-US" altLang="ja-JP" sz="2400" dirty="0" err="1">
                <a:solidFill>
                  <a:schemeClr val="tx1"/>
                </a:solidFill>
                <a:latin typeface="+mn-lt"/>
              </a:rPr>
              <a:t>bawah</a:t>
            </a:r>
            <a:r>
              <a:rPr lang="en-US" altLang="ja-JP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ja-JP" sz="2400" dirty="0" err="1" smtClean="0">
                <a:solidFill>
                  <a:schemeClr val="tx1"/>
                </a:solidFill>
                <a:latin typeface="+mn-lt"/>
              </a:rPr>
              <a:t>ini</a:t>
            </a:r>
            <a:r>
              <a:rPr lang="en-US" altLang="ja-JP" sz="2400" dirty="0" smtClean="0">
                <a:solidFill>
                  <a:schemeClr val="tx1"/>
                </a:solidFill>
                <a:latin typeface="+mn-lt"/>
              </a:rPr>
              <a:t>, </a:t>
            </a:r>
            <a:r>
              <a:rPr lang="en-US" altLang="ja-JP" sz="2400" dirty="0" err="1" smtClean="0">
                <a:solidFill>
                  <a:schemeClr val="tx1"/>
                </a:solidFill>
                <a:latin typeface="+mn-lt"/>
              </a:rPr>
              <a:t>kemudian</a:t>
            </a:r>
            <a:r>
              <a:rPr lang="en-US" altLang="ja-JP" sz="240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ja-JP" sz="2400" dirty="0" err="1" smtClean="0">
                <a:solidFill>
                  <a:schemeClr val="tx1"/>
                </a:solidFill>
                <a:latin typeface="+mn-lt"/>
              </a:rPr>
              <a:t>terjemahkan</a:t>
            </a:r>
            <a:r>
              <a:rPr lang="en-US" altLang="ja-JP" sz="2400" dirty="0" smtClean="0">
                <a:solidFill>
                  <a:schemeClr val="tx1"/>
                </a:solidFill>
                <a:latin typeface="+mn-lt"/>
              </a:rPr>
              <a:t>!</a:t>
            </a:r>
            <a:r>
              <a:rPr lang="en-US" altLang="ja-JP" sz="2400" b="1" dirty="0" smtClean="0">
                <a:solidFill>
                  <a:schemeClr val="tx1"/>
                </a:solidFill>
                <a:latin typeface="+mn-lt"/>
              </a:rPr>
              <a:t> </a:t>
            </a:r>
            <a:br>
              <a:rPr lang="en-US" altLang="ja-JP" sz="2400" b="1" dirty="0" smtClean="0">
                <a:solidFill>
                  <a:schemeClr val="tx1"/>
                </a:solidFill>
                <a:latin typeface="+mn-lt"/>
              </a:rPr>
            </a:br>
            <a:r>
              <a:rPr lang="en-US" altLang="ja-JP" sz="2400" b="1" dirty="0" err="1" smtClean="0">
                <a:solidFill>
                  <a:schemeClr val="tx1"/>
                </a:solidFill>
                <a:latin typeface="+mn-lt"/>
              </a:rPr>
              <a:t>Watashi</a:t>
            </a:r>
            <a:r>
              <a:rPr lang="en-US" altLang="ja-JP" sz="2400" b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ja-JP" sz="2400" b="1" dirty="0" err="1" smtClean="0">
                <a:solidFill>
                  <a:schemeClr val="tx1"/>
                </a:solidFill>
                <a:latin typeface="+mn-lt"/>
              </a:rPr>
              <a:t>wa</a:t>
            </a:r>
            <a:r>
              <a:rPr lang="en-US" altLang="ja-JP" sz="2400" b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ja-JP" sz="2400" b="1" dirty="0" err="1" smtClean="0">
                <a:solidFill>
                  <a:schemeClr val="tx1"/>
                </a:solidFill>
                <a:latin typeface="+mn-lt"/>
              </a:rPr>
              <a:t>itsumo</a:t>
            </a:r>
            <a:r>
              <a:rPr lang="en-US" altLang="ja-JP" sz="2400" b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ja-JP" sz="2400" b="1" dirty="0" err="1" smtClean="0">
                <a:solidFill>
                  <a:schemeClr val="tx1"/>
                </a:solidFill>
                <a:latin typeface="+mn-lt"/>
              </a:rPr>
              <a:t>asa</a:t>
            </a:r>
            <a:r>
              <a:rPr lang="en-US" altLang="ja-JP" sz="2400" b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ja-JP" sz="2400" b="1" dirty="0" err="1" smtClean="0">
                <a:solidFill>
                  <a:schemeClr val="tx1"/>
                </a:solidFill>
                <a:latin typeface="+mn-lt"/>
              </a:rPr>
              <a:t>gohan</a:t>
            </a:r>
            <a:r>
              <a:rPr lang="en-US" altLang="ja-JP" sz="2400" b="1" dirty="0" smtClean="0">
                <a:solidFill>
                  <a:schemeClr val="tx1"/>
                </a:solidFill>
                <a:latin typeface="+mn-lt"/>
              </a:rPr>
              <a:t> o </a:t>
            </a:r>
            <a:r>
              <a:rPr lang="en-US" altLang="ja-JP" sz="2400" b="1" dirty="0" err="1" smtClean="0">
                <a:solidFill>
                  <a:schemeClr val="tx1"/>
                </a:solidFill>
                <a:latin typeface="+mn-lt"/>
              </a:rPr>
              <a:t>tabemasu</a:t>
            </a:r>
            <a:r>
              <a:rPr lang="en-US" altLang="ja-JP" sz="2400" b="1" dirty="0" smtClean="0">
                <a:solidFill>
                  <a:schemeClr val="tx1"/>
                </a:solidFill>
                <a:latin typeface="+mn-lt"/>
              </a:rPr>
              <a:t/>
            </a:r>
            <a:br>
              <a:rPr lang="en-US" altLang="ja-JP" sz="2400" b="1" dirty="0" smtClean="0">
                <a:solidFill>
                  <a:schemeClr val="tx1"/>
                </a:solidFill>
                <a:latin typeface="+mn-lt"/>
              </a:rPr>
            </a:br>
            <a:r>
              <a:rPr lang="en-US" altLang="ja-JP" sz="2400" b="1" dirty="0" smtClean="0">
                <a:solidFill>
                  <a:schemeClr val="tx1"/>
                </a:solidFill>
                <a:latin typeface="+mn-lt"/>
              </a:rPr>
              <a:t>Pan to </a:t>
            </a:r>
            <a:r>
              <a:rPr lang="en-US" altLang="ja-JP" sz="2400" b="1" dirty="0" err="1" smtClean="0">
                <a:solidFill>
                  <a:schemeClr val="tx1"/>
                </a:solidFill>
                <a:latin typeface="+mn-lt"/>
              </a:rPr>
              <a:t>tamago</a:t>
            </a:r>
            <a:r>
              <a:rPr lang="en-US" altLang="ja-JP" sz="2400" b="1" dirty="0" smtClean="0">
                <a:solidFill>
                  <a:schemeClr val="tx1"/>
                </a:solidFill>
                <a:latin typeface="+mn-lt"/>
              </a:rPr>
              <a:t> o </a:t>
            </a:r>
            <a:r>
              <a:rPr lang="en-US" altLang="ja-JP" sz="2400" b="1" dirty="0" err="1" smtClean="0">
                <a:solidFill>
                  <a:schemeClr val="tx1"/>
                </a:solidFill>
                <a:latin typeface="+mn-lt"/>
              </a:rPr>
              <a:t>tabemasu</a:t>
            </a:r>
            <a:r>
              <a:rPr lang="en-US" altLang="ja-JP" sz="2400" b="1" dirty="0" smtClean="0">
                <a:solidFill>
                  <a:schemeClr val="tx1"/>
                </a:solidFill>
                <a:latin typeface="+mn-lt"/>
              </a:rPr>
              <a:t/>
            </a:r>
            <a:br>
              <a:rPr lang="en-US" altLang="ja-JP" sz="2400" b="1" dirty="0" smtClean="0">
                <a:solidFill>
                  <a:schemeClr val="tx1"/>
                </a:solidFill>
                <a:latin typeface="+mn-lt"/>
              </a:rPr>
            </a:br>
            <a:r>
              <a:rPr lang="en-US" altLang="ja-JP" sz="2400" b="1" dirty="0" err="1" smtClean="0">
                <a:solidFill>
                  <a:schemeClr val="tx1"/>
                </a:solidFill>
                <a:latin typeface="+mn-lt"/>
              </a:rPr>
              <a:t>Kudamono</a:t>
            </a:r>
            <a:r>
              <a:rPr lang="en-US" altLang="ja-JP" sz="2400" b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ja-JP" sz="2400" b="1" dirty="0" err="1" smtClean="0">
                <a:solidFill>
                  <a:schemeClr val="tx1"/>
                </a:solidFill>
                <a:latin typeface="+mn-lt"/>
              </a:rPr>
              <a:t>mo</a:t>
            </a:r>
            <a:r>
              <a:rPr lang="en-US" altLang="ja-JP" sz="2400" b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ja-JP" sz="2400" b="1" dirty="0" err="1" smtClean="0">
                <a:solidFill>
                  <a:schemeClr val="tx1"/>
                </a:solidFill>
                <a:latin typeface="+mn-lt"/>
              </a:rPr>
              <a:t>suki</a:t>
            </a:r>
            <a:r>
              <a:rPr lang="en-US" altLang="ja-JP" sz="2400" b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ja-JP" sz="2400" b="1" dirty="0" err="1" smtClean="0">
                <a:solidFill>
                  <a:schemeClr val="tx1"/>
                </a:solidFill>
                <a:latin typeface="+mn-lt"/>
              </a:rPr>
              <a:t>desu</a:t>
            </a:r>
            <a:r>
              <a:rPr lang="en-US" altLang="ja-JP" sz="2400" b="1" dirty="0" smtClean="0">
                <a:solidFill>
                  <a:schemeClr val="tx1"/>
                </a:solidFill>
                <a:latin typeface="+mn-lt"/>
              </a:rPr>
              <a:t/>
            </a:r>
            <a:br>
              <a:rPr lang="en-US" altLang="ja-JP" sz="2400" b="1" dirty="0" smtClean="0">
                <a:solidFill>
                  <a:schemeClr val="tx1"/>
                </a:solidFill>
                <a:latin typeface="+mn-lt"/>
              </a:rPr>
            </a:br>
            <a:r>
              <a:rPr lang="en-US" altLang="ja-JP" sz="2400" b="1" dirty="0" err="1" smtClean="0">
                <a:solidFill>
                  <a:schemeClr val="tx1"/>
                </a:solidFill>
                <a:latin typeface="+mn-lt"/>
              </a:rPr>
              <a:t>Mizu</a:t>
            </a:r>
            <a:r>
              <a:rPr lang="en-US" altLang="ja-JP" sz="2400" b="1" dirty="0" smtClean="0">
                <a:solidFill>
                  <a:schemeClr val="tx1"/>
                </a:solidFill>
                <a:latin typeface="+mn-lt"/>
              </a:rPr>
              <a:t> o </a:t>
            </a:r>
            <a:r>
              <a:rPr lang="en-US" altLang="ja-JP" sz="2400" b="1" dirty="0" err="1" smtClean="0">
                <a:solidFill>
                  <a:schemeClr val="tx1"/>
                </a:solidFill>
                <a:latin typeface="+mn-lt"/>
              </a:rPr>
              <a:t>nomimasu</a:t>
            </a:r>
            <a:r>
              <a:rPr lang="en-US" altLang="ja-JP" sz="2400" b="1" dirty="0" smtClean="0">
                <a:solidFill>
                  <a:schemeClr val="tx1"/>
                </a:solidFill>
                <a:latin typeface="+mn-lt"/>
              </a:rPr>
              <a:t/>
            </a:r>
            <a:br>
              <a:rPr lang="en-US" altLang="ja-JP" sz="2400" b="1" dirty="0" smtClean="0">
                <a:solidFill>
                  <a:schemeClr val="tx1"/>
                </a:solidFill>
                <a:latin typeface="+mn-lt"/>
              </a:rPr>
            </a:br>
            <a:r>
              <a:rPr lang="en-US" altLang="ja-JP" sz="2400" b="1" dirty="0" err="1" smtClean="0">
                <a:solidFill>
                  <a:schemeClr val="tx1"/>
                </a:solidFill>
                <a:latin typeface="+mn-lt"/>
              </a:rPr>
              <a:t>Koohii</a:t>
            </a:r>
            <a:r>
              <a:rPr lang="en-US" altLang="ja-JP" sz="2400" b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ja-JP" sz="2400" b="1" dirty="0" err="1" smtClean="0">
                <a:solidFill>
                  <a:schemeClr val="tx1"/>
                </a:solidFill>
                <a:latin typeface="+mn-lt"/>
              </a:rPr>
              <a:t>wa</a:t>
            </a:r>
            <a:r>
              <a:rPr lang="en-US" altLang="ja-JP" sz="2400" b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ja-JP" sz="2400" b="1" dirty="0" err="1" smtClean="0">
                <a:solidFill>
                  <a:schemeClr val="tx1"/>
                </a:solidFill>
                <a:latin typeface="+mn-lt"/>
              </a:rPr>
              <a:t>sukijanai</a:t>
            </a:r>
            <a:r>
              <a:rPr lang="en-US" altLang="ja-JP" sz="2400" b="1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ja-JP" sz="2400" b="1" dirty="0" err="1" smtClean="0">
                <a:solidFill>
                  <a:schemeClr val="tx1"/>
                </a:solidFill>
                <a:latin typeface="+mn-lt"/>
              </a:rPr>
              <a:t>desu</a:t>
            </a:r>
            <a:endParaRPr kumimoji="1" lang="ja-JP" alt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4" name="タイトル 1"/>
          <p:cNvSpPr txBox="1">
            <a:spLocks/>
          </p:cNvSpPr>
          <p:nvPr/>
        </p:nvSpPr>
        <p:spPr>
          <a:xfrm>
            <a:off x="201814" y="199207"/>
            <a:ext cx="8424936" cy="108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500" dirty="0" smtClean="0">
                <a:latin typeface="+mn-ea"/>
                <a:ea typeface="+mn-ea"/>
              </a:rPr>
              <a:t>かきましょう 「</a:t>
            </a:r>
            <a:r>
              <a:rPr lang="ja-JP" altLang="en-US" sz="3500" dirty="0">
                <a:latin typeface="+mn-ea"/>
                <a:ea typeface="+mn-ea"/>
              </a:rPr>
              <a:t>わたしの　</a:t>
            </a:r>
            <a:r>
              <a:rPr lang="ja-JP" altLang="en-US" sz="3500" dirty="0" err="1">
                <a:latin typeface="+mn-ea"/>
                <a:ea typeface="+mn-ea"/>
              </a:rPr>
              <a:t>あさごはん</a:t>
            </a:r>
            <a:r>
              <a:rPr lang="ja-JP" altLang="en-US" sz="3500" dirty="0">
                <a:latin typeface="+mn-ea"/>
                <a:ea typeface="+mn-ea"/>
              </a:rPr>
              <a:t>」</a:t>
            </a:r>
            <a:endParaRPr lang="ja-JP" altLang="ja-JP" sz="3500" dirty="0">
              <a:latin typeface="+mn-ea"/>
              <a:ea typeface="+mn-ea"/>
            </a:endParaRPr>
          </a:p>
        </p:txBody>
      </p:sp>
      <p:grpSp>
        <p:nvGrpSpPr>
          <p:cNvPr id="18" name="グループ化 17"/>
          <p:cNvGrpSpPr/>
          <p:nvPr/>
        </p:nvGrpSpPr>
        <p:grpSpPr>
          <a:xfrm>
            <a:off x="96664" y="174361"/>
            <a:ext cx="9017950" cy="421214"/>
            <a:chOff x="96664" y="174361"/>
            <a:chExt cx="9017950" cy="421214"/>
          </a:xfrm>
        </p:grpSpPr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8547" y="174361"/>
              <a:ext cx="766067" cy="421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7" name="直線コネクタ 26"/>
            <p:cNvCxnSpPr/>
            <p:nvPr/>
          </p:nvCxnSpPr>
          <p:spPr>
            <a:xfrm flipH="1">
              <a:off x="96664" y="363422"/>
              <a:ext cx="8280000" cy="0"/>
            </a:xfrm>
            <a:prstGeom prst="line">
              <a:avLst/>
            </a:prstGeom>
            <a:ln w="15875">
              <a:solidFill>
                <a:srgbClr val="6180B4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タイトル 1"/>
          <p:cNvSpPr txBox="1">
            <a:spLocks/>
          </p:cNvSpPr>
          <p:nvPr/>
        </p:nvSpPr>
        <p:spPr>
          <a:xfrm>
            <a:off x="262671" y="5181600"/>
            <a:ext cx="86906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47675" indent="-447675"/>
            <a:r>
              <a:rPr lang="en-US" altLang="ja-JP" sz="2800" dirty="0" smtClean="0">
                <a:latin typeface="+mn-lt"/>
                <a:ea typeface="+mn-ea"/>
              </a:rPr>
              <a:t>2</a:t>
            </a:r>
            <a:r>
              <a:rPr lang="ja-JP" altLang="ja-JP" sz="2800" dirty="0" err="1" smtClean="0">
                <a:latin typeface="+mn-lt"/>
                <a:ea typeface="+mn-ea"/>
              </a:rPr>
              <a:t>．</a:t>
            </a:r>
            <a:r>
              <a:rPr lang="en-US" altLang="ja-JP" sz="2400" dirty="0" err="1" smtClean="0">
                <a:latin typeface="+mn-lt"/>
                <a:ea typeface="+mn-ea"/>
              </a:rPr>
              <a:t>Gambar</a:t>
            </a:r>
            <a:r>
              <a:rPr lang="en-US" altLang="ja-JP" sz="2400" dirty="0" smtClean="0">
                <a:latin typeface="+mn-lt"/>
                <a:ea typeface="+mn-ea"/>
              </a:rPr>
              <a:t> </a:t>
            </a:r>
            <a:r>
              <a:rPr lang="en-US" altLang="ja-JP" sz="2400" dirty="0" err="1" smtClean="0">
                <a:latin typeface="+mn-lt"/>
                <a:ea typeface="+mn-ea"/>
              </a:rPr>
              <a:t>makan</a:t>
            </a:r>
            <a:r>
              <a:rPr lang="en-US" altLang="ja-JP" sz="2400" dirty="0" smtClean="0">
                <a:latin typeface="+mn-lt"/>
                <a:ea typeface="+mn-ea"/>
              </a:rPr>
              <a:t> </a:t>
            </a:r>
            <a:r>
              <a:rPr lang="en-US" altLang="ja-JP" sz="2400" dirty="0" err="1" smtClean="0">
                <a:latin typeface="+mn-lt"/>
                <a:ea typeface="+mn-ea"/>
              </a:rPr>
              <a:t>pagimu</a:t>
            </a:r>
            <a:r>
              <a:rPr lang="en-US" altLang="ja-JP" sz="2400" dirty="0" smtClean="0">
                <a:latin typeface="+mn-lt"/>
                <a:ea typeface="+mn-ea"/>
              </a:rPr>
              <a:t>, </a:t>
            </a:r>
            <a:r>
              <a:rPr lang="en-US" altLang="ja-JP" sz="2400" dirty="0" err="1" smtClean="0">
                <a:latin typeface="+mn-lt"/>
                <a:ea typeface="+mn-ea"/>
              </a:rPr>
              <a:t>lalu</a:t>
            </a:r>
            <a:r>
              <a:rPr lang="en-US" altLang="ja-JP" sz="2400" dirty="0" smtClean="0">
                <a:latin typeface="+mn-lt"/>
                <a:ea typeface="+mn-ea"/>
              </a:rPr>
              <a:t> </a:t>
            </a:r>
            <a:r>
              <a:rPr lang="en-US" altLang="ja-JP" sz="2400" dirty="0" err="1" smtClean="0">
                <a:latin typeface="+mn-lt"/>
                <a:ea typeface="+mn-ea"/>
              </a:rPr>
              <a:t>tulis</a:t>
            </a:r>
            <a:r>
              <a:rPr lang="en-US" altLang="ja-JP" sz="2400" dirty="0" smtClean="0">
                <a:latin typeface="+mn-lt"/>
                <a:ea typeface="+mn-ea"/>
              </a:rPr>
              <a:t> </a:t>
            </a:r>
            <a:r>
              <a:rPr lang="en-US" altLang="ja-JP" sz="2400" dirty="0" err="1" smtClean="0">
                <a:latin typeface="+mn-lt"/>
                <a:ea typeface="+mn-ea"/>
              </a:rPr>
              <a:t>karangan</a:t>
            </a:r>
            <a:r>
              <a:rPr lang="en-US" altLang="ja-JP" sz="2400" dirty="0" smtClean="0">
                <a:latin typeface="+mn-lt"/>
                <a:ea typeface="+mn-ea"/>
              </a:rPr>
              <a:t> </a:t>
            </a:r>
            <a:r>
              <a:rPr lang="en-US" altLang="ja-JP" sz="2400" dirty="0" err="1" smtClean="0">
                <a:latin typeface="+mn-lt"/>
                <a:ea typeface="+mn-ea"/>
              </a:rPr>
              <a:t>tentang</a:t>
            </a:r>
            <a:r>
              <a:rPr lang="en-US" altLang="ja-JP" sz="2400" dirty="0" smtClean="0">
                <a:latin typeface="+mn-lt"/>
                <a:ea typeface="+mn-ea"/>
              </a:rPr>
              <a:t> </a:t>
            </a:r>
            <a:r>
              <a:rPr lang="en-US" altLang="ja-JP" sz="2400" dirty="0" err="1" smtClean="0">
                <a:latin typeface="+mn-lt"/>
                <a:ea typeface="+mn-ea"/>
              </a:rPr>
              <a:t>makan</a:t>
            </a:r>
            <a:r>
              <a:rPr lang="en-US" altLang="ja-JP" sz="2400" dirty="0" smtClean="0">
                <a:latin typeface="+mn-lt"/>
                <a:ea typeface="+mn-ea"/>
              </a:rPr>
              <a:t> </a:t>
            </a:r>
            <a:r>
              <a:rPr lang="en-US" altLang="ja-JP" sz="2400" dirty="0" err="1" smtClean="0">
                <a:latin typeface="+mn-lt"/>
                <a:ea typeface="+mn-ea"/>
              </a:rPr>
              <a:t>pagi</a:t>
            </a:r>
            <a:r>
              <a:rPr lang="en-US" altLang="ja-JP" sz="2400" dirty="0" smtClean="0">
                <a:latin typeface="+mn-lt"/>
                <a:ea typeface="+mn-ea"/>
              </a:rPr>
              <a:t>!</a:t>
            </a:r>
            <a:endParaRPr lang="ja-JP" altLang="ja-JP" sz="24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119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454D0-2714-4313-A551-FBBDCAEA17E9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533400" y="1551709"/>
            <a:ext cx="7668852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60363" marR="0" lvl="0" indent="-36036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ja-JP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ＭＳ 明朝" panose="02020609040205080304" pitchFamily="17" charset="-128"/>
                <a:cs typeface="Cordia New" panose="020B0304020202020204" pitchFamily="34" charset="-34"/>
              </a:rPr>
              <a:t> 	</a:t>
            </a:r>
            <a:r>
              <a:rPr kumimoji="0" lang="en-US" altLang="ja-JP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ＭＳ 明朝" panose="02020609040205080304" pitchFamily="17" charset="-128"/>
                <a:cs typeface="Cordia New" panose="020B0304020202020204" pitchFamily="34" charset="-34"/>
              </a:rPr>
              <a:t>Di </a:t>
            </a:r>
            <a:r>
              <a:rPr kumimoji="0" lang="en-US" altLang="ja-JP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ＭＳ 明朝" panose="02020609040205080304" pitchFamily="17" charset="-128"/>
                <a:cs typeface="Cordia New" panose="020B0304020202020204" pitchFamily="34" charset="-34"/>
              </a:rPr>
              <a:t>sebelah</a:t>
            </a:r>
            <a:r>
              <a:rPr kumimoji="0" lang="en-US" altLang="ja-JP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ＭＳ 明朝" panose="02020609040205080304" pitchFamily="17" charset="-128"/>
                <a:cs typeface="Cordia New" panose="020B0304020202020204" pitchFamily="34" charset="-34"/>
              </a:rPr>
              <a:t> </a:t>
            </a:r>
            <a:r>
              <a:rPr kumimoji="0" lang="en-US" altLang="ja-JP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ＭＳ 明朝" panose="02020609040205080304" pitchFamily="17" charset="-128"/>
                <a:cs typeface="Cordia New" panose="020B0304020202020204" pitchFamily="34" charset="-34"/>
              </a:rPr>
              <a:t>kiri</a:t>
            </a:r>
            <a:r>
              <a:rPr kumimoji="0" lang="en-US" altLang="ja-JP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ＭＳ 明朝" panose="02020609040205080304" pitchFamily="17" charset="-128"/>
                <a:cs typeface="Cordia New" panose="020B0304020202020204" pitchFamily="34" charset="-34"/>
              </a:rPr>
              <a:t>, </a:t>
            </a:r>
            <a:r>
              <a:rPr kumimoji="0" lang="en-US" altLang="ja-JP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ＭＳ 明朝" panose="02020609040205080304" pitchFamily="17" charset="-128"/>
                <a:cs typeface="Cordia New" panose="020B0304020202020204" pitchFamily="34" charset="-34"/>
              </a:rPr>
              <a:t>adalah</a:t>
            </a:r>
            <a:r>
              <a:rPr kumimoji="0" lang="en-US" altLang="ja-JP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ＭＳ 明朝" panose="02020609040205080304" pitchFamily="17" charset="-128"/>
                <a:cs typeface="Cordia New" panose="020B0304020202020204" pitchFamily="34" charset="-34"/>
              </a:rPr>
              <a:t> </a:t>
            </a:r>
            <a:r>
              <a:rPr kumimoji="0" lang="en-US" altLang="ja-JP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ＭＳ 明朝" panose="02020609040205080304" pitchFamily="17" charset="-128"/>
                <a:cs typeface="Cordia New" panose="020B0304020202020204" pitchFamily="34" charset="-34"/>
              </a:rPr>
              <a:t>makan</a:t>
            </a:r>
            <a:r>
              <a:rPr kumimoji="0" lang="en-US" altLang="ja-JP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ＭＳ 明朝" panose="02020609040205080304" pitchFamily="17" charset="-128"/>
                <a:cs typeface="Cordia New" panose="020B0304020202020204" pitchFamily="34" charset="-34"/>
              </a:rPr>
              <a:t> </a:t>
            </a:r>
            <a:r>
              <a:rPr kumimoji="0" lang="en-US" altLang="ja-JP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ＭＳ 明朝" panose="02020609040205080304" pitchFamily="17" charset="-128"/>
                <a:cs typeface="Cordia New" panose="020B0304020202020204" pitchFamily="34" charset="-34"/>
              </a:rPr>
              <a:t>pagi</a:t>
            </a:r>
            <a:r>
              <a:rPr kumimoji="0" lang="en-US" altLang="ja-JP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ＭＳ 明朝" panose="02020609040205080304" pitchFamily="17" charset="-128"/>
                <a:cs typeface="Cordia New" panose="020B0304020202020204" pitchFamily="34" charset="-34"/>
              </a:rPr>
              <a:t> ala </a:t>
            </a:r>
            <a:r>
              <a:rPr kumimoji="0" lang="en-US" altLang="ja-JP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ＭＳ 明朝" panose="02020609040205080304" pitchFamily="17" charset="-128"/>
                <a:cs typeface="Cordia New" panose="020B0304020202020204" pitchFamily="34" charset="-34"/>
              </a:rPr>
              <a:t>Jepang</a:t>
            </a:r>
            <a:r>
              <a:rPr kumimoji="0" lang="en-US" altLang="ja-JP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ＭＳ 明朝" panose="02020609040205080304" pitchFamily="17" charset="-128"/>
                <a:cs typeface="Cordia New" panose="020B0304020202020204" pitchFamily="34" charset="-34"/>
              </a:rPr>
              <a:t>, </a:t>
            </a:r>
            <a:r>
              <a:rPr kumimoji="0" lang="en-US" altLang="ja-JP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ＭＳ 明朝" panose="02020609040205080304" pitchFamily="17" charset="-128"/>
                <a:cs typeface="Cordia New" panose="020B0304020202020204" pitchFamily="34" charset="-34"/>
              </a:rPr>
              <a:t>sedangkan</a:t>
            </a:r>
            <a:r>
              <a:rPr kumimoji="0" lang="en-US" altLang="ja-JP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ＭＳ 明朝" panose="02020609040205080304" pitchFamily="17" charset="-128"/>
                <a:cs typeface="Cordia New" panose="020B0304020202020204" pitchFamily="34" charset="-34"/>
              </a:rPr>
              <a:t> </a:t>
            </a:r>
            <a:r>
              <a:rPr kumimoji="0" lang="en-US" altLang="ja-JP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ＭＳ 明朝" panose="02020609040205080304" pitchFamily="17" charset="-128"/>
                <a:cs typeface="Cordia New" panose="020B0304020202020204" pitchFamily="34" charset="-34"/>
              </a:rPr>
              <a:t>disebelah</a:t>
            </a:r>
            <a:r>
              <a:rPr kumimoji="0" lang="en-US" altLang="ja-JP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ＭＳ 明朝" panose="02020609040205080304" pitchFamily="17" charset="-128"/>
                <a:cs typeface="Cordia New" panose="020B0304020202020204" pitchFamily="34" charset="-34"/>
              </a:rPr>
              <a:t> </a:t>
            </a:r>
            <a:r>
              <a:rPr kumimoji="0" lang="en-US" altLang="ja-JP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ＭＳ 明朝" panose="02020609040205080304" pitchFamily="17" charset="-128"/>
                <a:cs typeface="Cordia New" panose="020B0304020202020204" pitchFamily="34" charset="-34"/>
              </a:rPr>
              <a:t>kanan</a:t>
            </a:r>
            <a:r>
              <a:rPr kumimoji="0" lang="en-US" altLang="ja-JP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ＭＳ 明朝" panose="02020609040205080304" pitchFamily="17" charset="-128"/>
                <a:cs typeface="Cordia New" panose="020B0304020202020204" pitchFamily="34" charset="-34"/>
              </a:rPr>
              <a:t> </a:t>
            </a:r>
            <a:r>
              <a:rPr kumimoji="0" lang="en-US" altLang="ja-JP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ＭＳ 明朝" panose="02020609040205080304" pitchFamily="17" charset="-128"/>
                <a:cs typeface="Cordia New" panose="020B0304020202020204" pitchFamily="34" charset="-34"/>
              </a:rPr>
              <a:t>adalah</a:t>
            </a:r>
            <a:r>
              <a:rPr kumimoji="0" lang="en-US" altLang="ja-JP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ＭＳ 明朝" panose="02020609040205080304" pitchFamily="17" charset="-128"/>
                <a:cs typeface="Cordia New" panose="020B0304020202020204" pitchFamily="34" charset="-34"/>
              </a:rPr>
              <a:t> </a:t>
            </a:r>
            <a:r>
              <a:rPr kumimoji="0" lang="en-US" altLang="ja-JP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ＭＳ 明朝" panose="02020609040205080304" pitchFamily="17" charset="-128"/>
                <a:cs typeface="Cordia New" panose="020B0304020202020204" pitchFamily="34" charset="-34"/>
              </a:rPr>
              <a:t>makan</a:t>
            </a:r>
            <a:r>
              <a:rPr kumimoji="0" lang="en-US" altLang="ja-JP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ＭＳ 明朝" panose="02020609040205080304" pitchFamily="17" charset="-128"/>
                <a:cs typeface="Cordia New" panose="020B0304020202020204" pitchFamily="34" charset="-34"/>
              </a:rPr>
              <a:t> </a:t>
            </a:r>
            <a:r>
              <a:rPr kumimoji="0" lang="en-US" altLang="ja-JP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ＭＳ 明朝" panose="02020609040205080304" pitchFamily="17" charset="-128"/>
                <a:cs typeface="Cordia New" panose="020B0304020202020204" pitchFamily="34" charset="-34"/>
              </a:rPr>
              <a:t>pagi</a:t>
            </a:r>
            <a:r>
              <a:rPr kumimoji="0" lang="en-US" altLang="ja-JP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ＭＳ 明朝" panose="02020609040205080304" pitchFamily="17" charset="-128"/>
                <a:cs typeface="Cordia New" panose="020B0304020202020204" pitchFamily="34" charset="-34"/>
              </a:rPr>
              <a:t> ala </a:t>
            </a:r>
            <a:r>
              <a:rPr kumimoji="0" lang="en-US" altLang="ja-JP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ＭＳ 明朝" panose="02020609040205080304" pitchFamily="17" charset="-128"/>
                <a:cs typeface="Cordia New" panose="020B0304020202020204" pitchFamily="34" charset="-34"/>
              </a:rPr>
              <a:t>barat</a:t>
            </a:r>
            <a:r>
              <a:rPr kumimoji="0" lang="en-US" altLang="ja-JP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ＭＳ 明朝" panose="02020609040205080304" pitchFamily="17" charset="-128"/>
                <a:cs typeface="Cordia New" panose="020B0304020202020204" pitchFamily="34" charset="-34"/>
              </a:rPr>
              <a:t>. </a:t>
            </a:r>
            <a:r>
              <a:rPr kumimoji="0" lang="en-US" altLang="ja-JP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ＭＳ 明朝" panose="02020609040205080304" pitchFamily="17" charset="-128"/>
                <a:cs typeface="Cordia New" panose="020B0304020202020204" pitchFamily="34" charset="-34"/>
              </a:rPr>
              <a:t>Dapatkah</a:t>
            </a:r>
            <a:r>
              <a:rPr kumimoji="0" lang="en-US" altLang="ja-JP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ＭＳ 明朝" panose="02020609040205080304" pitchFamily="17" charset="-128"/>
                <a:cs typeface="Cordia New" panose="020B0304020202020204" pitchFamily="34" charset="-34"/>
              </a:rPr>
              <a:t> </a:t>
            </a:r>
            <a:r>
              <a:rPr kumimoji="0" lang="en-US" altLang="ja-JP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ＭＳ 明朝" panose="02020609040205080304" pitchFamily="17" charset="-128"/>
                <a:cs typeface="Cordia New" panose="020B0304020202020204" pitchFamily="34" charset="-34"/>
              </a:rPr>
              <a:t>kau</a:t>
            </a:r>
            <a:r>
              <a:rPr kumimoji="0" lang="en-US" altLang="ja-JP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ＭＳ 明朝" panose="02020609040205080304" pitchFamily="17" charset="-128"/>
                <a:cs typeface="Cordia New" panose="020B0304020202020204" pitchFamily="34" charset="-34"/>
              </a:rPr>
              <a:t> </a:t>
            </a:r>
            <a:r>
              <a:rPr kumimoji="0" lang="en-US" altLang="ja-JP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ＭＳ 明朝" panose="02020609040205080304" pitchFamily="17" charset="-128"/>
                <a:cs typeface="Cordia New" panose="020B0304020202020204" pitchFamily="34" charset="-34"/>
              </a:rPr>
              <a:t>menyebutkan</a:t>
            </a:r>
            <a:r>
              <a:rPr kumimoji="0" lang="en-US" altLang="ja-JP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ＭＳ 明朝" panose="02020609040205080304" pitchFamily="17" charset="-128"/>
                <a:cs typeface="Cordia New" panose="020B0304020202020204" pitchFamily="34" charset="-34"/>
              </a:rPr>
              <a:t> </a:t>
            </a:r>
            <a:r>
              <a:rPr kumimoji="0" lang="en-US" altLang="ja-JP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ＭＳ 明朝" panose="02020609040205080304" pitchFamily="17" charset="-128"/>
                <a:cs typeface="Cordia New" panose="020B0304020202020204" pitchFamily="34" charset="-34"/>
              </a:rPr>
              <a:t>masing-masing</a:t>
            </a:r>
            <a:r>
              <a:rPr kumimoji="0" lang="en-US" altLang="ja-JP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ＭＳ 明朝" panose="02020609040205080304" pitchFamily="17" charset="-128"/>
                <a:cs typeface="Cordia New" panose="020B0304020202020204" pitchFamily="34" charset="-34"/>
              </a:rPr>
              <a:t> </a:t>
            </a:r>
            <a:r>
              <a:rPr kumimoji="0" lang="en-US" altLang="ja-JP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ＭＳ 明朝" panose="02020609040205080304" pitchFamily="17" charset="-128"/>
                <a:cs typeface="Cordia New" panose="020B0304020202020204" pitchFamily="34" charset="-34"/>
              </a:rPr>
              <a:t>makanan</a:t>
            </a:r>
            <a:r>
              <a:rPr kumimoji="0" lang="en-US" altLang="ja-JP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ＭＳ 明朝" panose="02020609040205080304" pitchFamily="17" charset="-128"/>
                <a:cs typeface="Cordia New" panose="020B0304020202020204" pitchFamily="34" charset="-34"/>
              </a:rPr>
              <a:t> </a:t>
            </a:r>
            <a:r>
              <a:rPr kumimoji="0" lang="en-US" altLang="ja-JP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ＭＳ 明朝" panose="02020609040205080304" pitchFamily="17" charset="-128"/>
                <a:cs typeface="Cordia New" panose="020B0304020202020204" pitchFamily="34" charset="-34"/>
              </a:rPr>
              <a:t>tersebut</a:t>
            </a:r>
            <a:r>
              <a:rPr kumimoji="0" lang="en-US" altLang="ja-JP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ＭＳ 明朝" panose="02020609040205080304" pitchFamily="17" charset="-128"/>
                <a:cs typeface="Cordia New" panose="020B0304020202020204" pitchFamily="34" charset="-34"/>
              </a:rPr>
              <a:t> </a:t>
            </a:r>
            <a:r>
              <a:rPr kumimoji="0" lang="en-US" altLang="ja-JP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ＭＳ 明朝" panose="02020609040205080304" pitchFamily="17" charset="-128"/>
                <a:cs typeface="Cordia New" panose="020B0304020202020204" pitchFamily="34" charset="-34"/>
              </a:rPr>
              <a:t>dalam</a:t>
            </a:r>
            <a:r>
              <a:rPr kumimoji="0" lang="en-US" altLang="ja-JP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ＭＳ 明朝" panose="02020609040205080304" pitchFamily="17" charset="-128"/>
                <a:cs typeface="Cordia New" panose="020B0304020202020204" pitchFamily="34" charset="-34"/>
              </a:rPr>
              <a:t> </a:t>
            </a:r>
            <a:r>
              <a:rPr kumimoji="0" lang="en-US" altLang="ja-JP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ＭＳ 明朝" panose="02020609040205080304" pitchFamily="17" charset="-128"/>
                <a:cs typeface="Cordia New" panose="020B0304020202020204" pitchFamily="34" charset="-34"/>
              </a:rPr>
              <a:t>bahasa</a:t>
            </a:r>
            <a:r>
              <a:rPr kumimoji="0" lang="en-US" altLang="ja-JP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ＭＳ 明朝" panose="02020609040205080304" pitchFamily="17" charset="-128"/>
                <a:cs typeface="Cordia New" panose="020B0304020202020204" pitchFamily="34" charset="-34"/>
              </a:rPr>
              <a:t> </a:t>
            </a:r>
            <a:r>
              <a:rPr kumimoji="0" lang="en-US" altLang="ja-JP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ＭＳ 明朝" panose="02020609040205080304" pitchFamily="17" charset="-128"/>
                <a:cs typeface="Cordia New" panose="020B0304020202020204" pitchFamily="34" charset="-34"/>
              </a:rPr>
              <a:t>Jepang</a:t>
            </a:r>
            <a:r>
              <a:rPr kumimoji="0" lang="en-US" altLang="ja-JP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ＭＳ 明朝" panose="02020609040205080304" pitchFamily="17" charset="-128"/>
                <a:cs typeface="Cordia New" panose="020B0304020202020204" pitchFamily="34" charset="-34"/>
              </a:rPr>
              <a:t>?</a:t>
            </a:r>
            <a:endParaRPr kumimoji="0" lang="en-US" altLang="ja-JP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775454" y="3127877"/>
            <a:ext cx="7578035" cy="2749395"/>
            <a:chOff x="0" y="0"/>
            <a:chExt cx="3943350" cy="1390650"/>
          </a:xfrm>
        </p:grpSpPr>
        <p:pic>
          <p:nvPicPr>
            <p:cNvPr id="8" name="図 7" descr="https://minnanokyozai.jp/kyozai/material/SPA00499/l61017001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943100" cy="1390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図 8" descr="https://minnanokyozai.jp/kyozai/material/SPA00498/l61018001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9775" y="9525"/>
              <a:ext cx="1933575" cy="1381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ja-JP" altLang="en-US"/>
          </a:p>
        </p:txBody>
      </p:sp>
      <p:grpSp>
        <p:nvGrpSpPr>
          <p:cNvPr id="11" name="グループ化 10"/>
          <p:cNvGrpSpPr/>
          <p:nvPr/>
        </p:nvGrpSpPr>
        <p:grpSpPr>
          <a:xfrm>
            <a:off x="96664" y="174361"/>
            <a:ext cx="9017950" cy="421214"/>
            <a:chOff x="96664" y="174361"/>
            <a:chExt cx="9017950" cy="421214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8547" y="174361"/>
              <a:ext cx="766067" cy="421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3" name="直線コネクタ 12"/>
            <p:cNvCxnSpPr/>
            <p:nvPr/>
          </p:nvCxnSpPr>
          <p:spPr>
            <a:xfrm flipH="1">
              <a:off x="96664" y="363422"/>
              <a:ext cx="8280000" cy="0"/>
            </a:xfrm>
            <a:prstGeom prst="line">
              <a:avLst/>
            </a:prstGeom>
            <a:ln w="15875">
              <a:solidFill>
                <a:srgbClr val="6180B4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230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プレースホルダー 4"/>
          <p:cNvSpPr txBox="1">
            <a:spLocks/>
          </p:cNvSpPr>
          <p:nvPr/>
        </p:nvSpPr>
        <p:spPr>
          <a:xfrm>
            <a:off x="1403648" y="4149080"/>
            <a:ext cx="6336704" cy="1481205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dirty="0" err="1"/>
              <a:t>Makanan</a:t>
            </a:r>
            <a:r>
              <a:rPr lang="en-US" altLang="ja-JP" dirty="0"/>
              <a:t> </a:t>
            </a:r>
            <a:r>
              <a:rPr lang="en-US" altLang="ja-JP" dirty="0" err="1"/>
              <a:t>apa</a:t>
            </a:r>
            <a:r>
              <a:rPr lang="en-US" altLang="ja-JP" dirty="0"/>
              <a:t> yang </a:t>
            </a:r>
            <a:r>
              <a:rPr lang="en-US" altLang="ja-JP" dirty="0" err="1"/>
              <a:t>dimakan</a:t>
            </a:r>
            <a:r>
              <a:rPr lang="en-US" altLang="ja-JP" dirty="0"/>
              <a:t> </a:t>
            </a:r>
            <a:r>
              <a:rPr lang="en-US" altLang="ja-JP" dirty="0" err="1"/>
              <a:t>saat</a:t>
            </a:r>
            <a:r>
              <a:rPr lang="en-US" altLang="ja-JP" dirty="0"/>
              <a:t> </a:t>
            </a:r>
            <a:r>
              <a:rPr lang="en-US" altLang="ja-JP" dirty="0" err="1"/>
              <a:t>sarapan</a:t>
            </a:r>
            <a:r>
              <a:rPr lang="en-US" altLang="ja-JP" dirty="0"/>
              <a:t>? </a:t>
            </a:r>
            <a:r>
              <a:rPr lang="en-US" altLang="ja-JP" dirty="0" err="1"/>
              <a:t>Apa</a:t>
            </a:r>
            <a:r>
              <a:rPr lang="en-US" altLang="ja-JP" dirty="0"/>
              <a:t> yang </a:t>
            </a:r>
            <a:r>
              <a:rPr lang="en-US" altLang="ja-JP" dirty="0" err="1"/>
              <a:t>diminum</a:t>
            </a:r>
            <a:r>
              <a:rPr lang="en-US" altLang="ja-JP" dirty="0"/>
              <a:t>? Mari </a:t>
            </a:r>
            <a:r>
              <a:rPr lang="en-US" altLang="ja-JP" dirty="0" err="1"/>
              <a:t>belajar</a:t>
            </a:r>
            <a:r>
              <a:rPr lang="en-US" altLang="ja-JP" dirty="0"/>
              <a:t> </a:t>
            </a:r>
            <a:r>
              <a:rPr lang="en-US" altLang="ja-JP" dirty="0" err="1"/>
              <a:t>menyebutkannya</a:t>
            </a:r>
            <a:r>
              <a:rPr lang="en-US" altLang="ja-JP" dirty="0"/>
              <a:t> </a:t>
            </a:r>
            <a:r>
              <a:rPr lang="en-US" altLang="ja-JP" dirty="0" err="1"/>
              <a:t>dalam</a:t>
            </a:r>
            <a:r>
              <a:rPr lang="en-US" altLang="ja-JP" dirty="0"/>
              <a:t> </a:t>
            </a:r>
            <a:r>
              <a:rPr lang="en-US" altLang="ja-JP" dirty="0" err="1"/>
              <a:t>bahasa</a:t>
            </a:r>
            <a:r>
              <a:rPr lang="en-US" altLang="ja-JP" dirty="0"/>
              <a:t> </a:t>
            </a:r>
            <a:r>
              <a:rPr lang="en-US" altLang="ja-JP" dirty="0" err="1"/>
              <a:t>Jepang</a:t>
            </a:r>
            <a:r>
              <a:rPr lang="en-US" altLang="ja-JP" dirty="0"/>
              <a:t>.</a:t>
            </a:r>
            <a:endParaRPr lang="ja-JP" altLang="en-US" dirty="0"/>
          </a:p>
        </p:txBody>
      </p:sp>
      <p:grpSp>
        <p:nvGrpSpPr>
          <p:cNvPr id="2" name="グループ化 1"/>
          <p:cNvGrpSpPr/>
          <p:nvPr/>
        </p:nvGrpSpPr>
        <p:grpSpPr>
          <a:xfrm>
            <a:off x="96664" y="174361"/>
            <a:ext cx="9017950" cy="421214"/>
            <a:chOff x="96664" y="174361"/>
            <a:chExt cx="9017950" cy="421214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8547" y="174361"/>
              <a:ext cx="766067" cy="421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直線コネクタ 6"/>
            <p:cNvCxnSpPr/>
            <p:nvPr/>
          </p:nvCxnSpPr>
          <p:spPr>
            <a:xfrm flipH="1">
              <a:off x="96664" y="363422"/>
              <a:ext cx="8280000" cy="0"/>
            </a:xfrm>
            <a:prstGeom prst="line">
              <a:avLst/>
            </a:prstGeom>
            <a:ln w="15875">
              <a:solidFill>
                <a:srgbClr val="6180B4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3" y="2020402"/>
            <a:ext cx="55911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858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19010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392" y="1587056"/>
            <a:ext cx="360000" cy="360000"/>
          </a:xfrm>
          <a:prstGeom prst="rect">
            <a:avLst/>
          </a:prstGeom>
        </p:spPr>
      </p:pic>
      <p:pic>
        <p:nvPicPr>
          <p:cNvPr id="63" name="19010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960" y="1587056"/>
            <a:ext cx="360000" cy="360000"/>
          </a:xfrm>
          <a:prstGeom prst="rect">
            <a:avLst/>
          </a:prstGeom>
        </p:spPr>
      </p:pic>
      <p:pic>
        <p:nvPicPr>
          <p:cNvPr id="64" name="19010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122" y="1577008"/>
            <a:ext cx="360000" cy="360000"/>
          </a:xfrm>
          <a:prstGeom prst="rect">
            <a:avLst/>
          </a:prstGeom>
        </p:spPr>
      </p:pic>
      <p:pic>
        <p:nvPicPr>
          <p:cNvPr id="65" name="190104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82" y="1566960"/>
            <a:ext cx="360000" cy="360000"/>
          </a:xfrm>
          <a:prstGeom prst="rect">
            <a:avLst/>
          </a:prstGeom>
        </p:spPr>
      </p:pic>
      <p:pic>
        <p:nvPicPr>
          <p:cNvPr id="66" name="190105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511" y="4258336"/>
            <a:ext cx="360000" cy="360000"/>
          </a:xfrm>
          <a:prstGeom prst="rect">
            <a:avLst/>
          </a:prstGeom>
        </p:spPr>
      </p:pic>
      <p:pic>
        <p:nvPicPr>
          <p:cNvPr id="67" name="190106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692" y="4262449"/>
            <a:ext cx="360000" cy="360000"/>
          </a:xfrm>
          <a:prstGeom prst="rect">
            <a:avLst/>
          </a:prstGeom>
        </p:spPr>
      </p:pic>
      <p:pic>
        <p:nvPicPr>
          <p:cNvPr id="68" name="190107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481" y="4272442"/>
            <a:ext cx="360000" cy="360000"/>
          </a:xfrm>
          <a:prstGeom prst="rect">
            <a:avLst/>
          </a:prstGeom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336" y="4651648"/>
            <a:ext cx="1944000" cy="1529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920" y="4651649"/>
            <a:ext cx="1944000" cy="1528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944" y="4662160"/>
            <a:ext cx="1944000" cy="1553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57058"/>
            <a:ext cx="1944000" cy="1529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960" y="1939582"/>
            <a:ext cx="1944000" cy="1541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702" y="1951486"/>
            <a:ext cx="1944000" cy="1519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018" y="1948816"/>
            <a:ext cx="1944000" cy="1546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528471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89792" y="3090808"/>
            <a:ext cx="1429618" cy="720000"/>
          </a:xfrm>
          <a:prstGeom prst="rect">
            <a:avLst/>
          </a:prstGeom>
          <a:ln w="19050">
            <a:solidFill>
              <a:srgbClr val="6180B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  <a:ea typeface="ＭＳ ゴシック" panose="020B0609070205080204" pitchFamily="49" charset="-128"/>
              </a:rPr>
              <a:t>ごはん</a:t>
            </a:r>
            <a:endParaRPr lang="en-US" altLang="ja-JP" dirty="0">
              <a:solidFill>
                <a:schemeClr val="tx1"/>
              </a:solidFill>
              <a:ea typeface="ＭＳ ゴシック" panose="020B0609070205080204" pitchFamily="49" charset="-128"/>
            </a:endParaRPr>
          </a:p>
          <a:p>
            <a:pPr algn="ctr"/>
            <a:r>
              <a:rPr lang="en-US" altLang="ja-JP" dirty="0" err="1" smtClean="0">
                <a:solidFill>
                  <a:schemeClr val="tx1"/>
                </a:solidFill>
                <a:ea typeface="ＭＳ ゴシック" panose="020B0609070205080204" pitchFamily="49" charset="-128"/>
              </a:rPr>
              <a:t>Gohan</a:t>
            </a:r>
            <a:endParaRPr lang="en-US" altLang="ja-JP" dirty="0" smtClean="0">
              <a:solidFill>
                <a:schemeClr val="tx1"/>
              </a:solidFill>
              <a:ea typeface="ＭＳ ゴシック" panose="020B0609070205080204" pitchFamily="49" charset="-128"/>
            </a:endParaRPr>
          </a:p>
          <a:p>
            <a:pPr algn="ctr"/>
            <a:r>
              <a:rPr kumimoji="1" lang="en-US" altLang="ja-JP" dirty="0" err="1" smtClean="0">
                <a:solidFill>
                  <a:srgbClr val="FF0000"/>
                </a:solidFill>
                <a:ea typeface="ＭＳ ゴシック" panose="020B0609070205080204" pitchFamily="49" charset="-128"/>
              </a:rPr>
              <a:t>nasi</a:t>
            </a:r>
            <a:endParaRPr kumimoji="1" lang="ja-JP" altLang="en-US" dirty="0">
              <a:solidFill>
                <a:srgbClr val="FF0000"/>
              </a:solidFill>
              <a:ea typeface="ＭＳ ゴシック" panose="020B0609070205080204" pitchFamily="49" charset="-128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2843808" y="3082432"/>
            <a:ext cx="1297477" cy="720000"/>
          </a:xfrm>
          <a:prstGeom prst="rect">
            <a:avLst/>
          </a:prstGeom>
          <a:ln w="19050">
            <a:solidFill>
              <a:srgbClr val="6180B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  <a:ea typeface="ＭＳ ゴシック" panose="020B0609070205080204" pitchFamily="49" charset="-128"/>
              </a:rPr>
              <a:t>パン</a:t>
            </a:r>
            <a:endParaRPr lang="en-US" altLang="ja-JP" dirty="0">
              <a:solidFill>
                <a:schemeClr val="tx1"/>
              </a:solidFill>
              <a:ea typeface="ＭＳ ゴシック" panose="020B0609070205080204" pitchFamily="49" charset="-128"/>
            </a:endParaRPr>
          </a:p>
          <a:p>
            <a:pPr algn="ctr"/>
            <a:r>
              <a:rPr kumimoji="1" lang="en-US" altLang="ja-JP" dirty="0" smtClean="0">
                <a:solidFill>
                  <a:schemeClr val="tx1"/>
                </a:solidFill>
                <a:ea typeface="ＭＳ ゴシック" panose="020B0609070205080204" pitchFamily="49" charset="-128"/>
              </a:rPr>
              <a:t>Pan</a:t>
            </a:r>
          </a:p>
          <a:p>
            <a:pPr algn="ctr"/>
            <a:r>
              <a:rPr kumimoji="1" lang="en-US" altLang="ja-JP" dirty="0" smtClean="0">
                <a:solidFill>
                  <a:srgbClr val="FF0000"/>
                </a:solidFill>
                <a:ea typeface="ＭＳ ゴシック" panose="020B0609070205080204" pitchFamily="49" charset="-128"/>
              </a:rPr>
              <a:t>roti</a:t>
            </a:r>
            <a:endParaRPr kumimoji="1" lang="ja-JP" altLang="en-US" dirty="0">
              <a:solidFill>
                <a:srgbClr val="FF0000"/>
              </a:solidFill>
              <a:ea typeface="ＭＳ ゴシック" panose="020B0609070205080204" pitchFamily="49" charset="-128"/>
            </a:endParaRPr>
          </a:p>
        </p:txBody>
      </p:sp>
      <p:pic>
        <p:nvPicPr>
          <p:cNvPr id="61" name="190100a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410" y="538288"/>
            <a:ext cx="516071" cy="486000"/>
          </a:xfrm>
          <a:prstGeom prst="rect">
            <a:avLst/>
          </a:prstGeom>
        </p:spPr>
      </p:pic>
      <p:sp>
        <p:nvSpPr>
          <p:cNvPr id="33" name="正方形/長方形 32"/>
          <p:cNvSpPr/>
          <p:nvPr/>
        </p:nvSpPr>
        <p:spPr>
          <a:xfrm>
            <a:off x="5096152" y="3050616"/>
            <a:ext cx="1072295" cy="720000"/>
          </a:xfrm>
          <a:prstGeom prst="rect">
            <a:avLst/>
          </a:prstGeom>
          <a:ln w="19050">
            <a:solidFill>
              <a:srgbClr val="6180B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err="1">
                <a:solidFill>
                  <a:schemeClr val="tx1"/>
                </a:solidFill>
                <a:ea typeface="ＭＳ ゴシック" panose="020B0609070205080204" pitchFamily="49" charset="-128"/>
              </a:rPr>
              <a:t>にく</a:t>
            </a:r>
            <a:endParaRPr lang="en-US" altLang="ja-JP" dirty="0">
              <a:solidFill>
                <a:schemeClr val="tx1"/>
              </a:solidFill>
              <a:ea typeface="ＭＳ ゴシック" panose="020B0609070205080204" pitchFamily="49" charset="-128"/>
            </a:endParaRPr>
          </a:p>
          <a:p>
            <a:pPr algn="ctr"/>
            <a:r>
              <a:rPr kumimoji="1" lang="en-US" altLang="ja-JP" dirty="0" err="1" smtClean="0">
                <a:solidFill>
                  <a:schemeClr val="tx1"/>
                </a:solidFill>
                <a:ea typeface="ＭＳ ゴシック" panose="020B0609070205080204" pitchFamily="49" charset="-128"/>
              </a:rPr>
              <a:t>Niku</a:t>
            </a:r>
            <a:endParaRPr kumimoji="1" lang="en-US" altLang="ja-JP" dirty="0" smtClean="0">
              <a:solidFill>
                <a:schemeClr val="tx1"/>
              </a:solidFill>
              <a:ea typeface="ＭＳ ゴシック" panose="020B0609070205080204" pitchFamily="49" charset="-128"/>
            </a:endParaRPr>
          </a:p>
          <a:p>
            <a:pPr algn="ctr"/>
            <a:r>
              <a:rPr kumimoji="1" lang="en-US" altLang="ja-JP" dirty="0" err="1" smtClean="0">
                <a:solidFill>
                  <a:srgbClr val="FF0000"/>
                </a:solidFill>
                <a:ea typeface="ＭＳ ゴシック" panose="020B0609070205080204" pitchFamily="49" charset="-128"/>
              </a:rPr>
              <a:t>daging</a:t>
            </a:r>
            <a:endParaRPr kumimoji="1" lang="ja-JP" altLang="en-US" dirty="0">
              <a:solidFill>
                <a:srgbClr val="FF0000"/>
              </a:solidFill>
              <a:ea typeface="ＭＳ ゴシック" panose="020B0609070205080204" pitchFamily="49" charset="-128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7152568" y="3057320"/>
            <a:ext cx="1297477" cy="720000"/>
          </a:xfrm>
          <a:prstGeom prst="rect">
            <a:avLst/>
          </a:prstGeom>
          <a:ln w="19050">
            <a:solidFill>
              <a:srgbClr val="6180B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  <a:ea typeface="ＭＳ ゴシック" panose="020B0609070205080204" pitchFamily="49" charset="-128"/>
              </a:rPr>
              <a:t>さかな</a:t>
            </a:r>
            <a:endParaRPr lang="en-US" altLang="ja-JP" dirty="0">
              <a:solidFill>
                <a:schemeClr val="tx1"/>
              </a:solidFill>
              <a:ea typeface="ＭＳ ゴシック" panose="020B0609070205080204" pitchFamily="49" charset="-128"/>
            </a:endParaRPr>
          </a:p>
          <a:p>
            <a:pPr algn="ctr"/>
            <a:r>
              <a:rPr kumimoji="1" lang="en-US" altLang="ja-JP" dirty="0" err="1" smtClean="0">
                <a:solidFill>
                  <a:schemeClr val="tx1"/>
                </a:solidFill>
                <a:ea typeface="ＭＳ ゴシック" panose="020B0609070205080204" pitchFamily="49" charset="-128"/>
              </a:rPr>
              <a:t>Sakana</a:t>
            </a:r>
            <a:endParaRPr kumimoji="1" lang="en-US" altLang="ja-JP" dirty="0" smtClean="0">
              <a:solidFill>
                <a:schemeClr val="tx1"/>
              </a:solidFill>
              <a:ea typeface="ＭＳ ゴシック" panose="020B0609070205080204" pitchFamily="49" charset="-128"/>
            </a:endParaRPr>
          </a:p>
          <a:p>
            <a:pPr algn="ctr"/>
            <a:r>
              <a:rPr kumimoji="1" lang="en-US" altLang="ja-JP" dirty="0" err="1" smtClean="0">
                <a:solidFill>
                  <a:srgbClr val="FF0000"/>
                </a:solidFill>
                <a:ea typeface="ＭＳ ゴシック" panose="020B0609070205080204" pitchFamily="49" charset="-128"/>
              </a:rPr>
              <a:t>ikan</a:t>
            </a:r>
            <a:endParaRPr kumimoji="1" lang="ja-JP" altLang="en-US" dirty="0">
              <a:solidFill>
                <a:srgbClr val="FF0000"/>
              </a:solidFill>
              <a:ea typeface="ＭＳ ゴシック" panose="020B0609070205080204" pitchFamily="49" charset="-128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750635" y="5775200"/>
            <a:ext cx="1297477" cy="720000"/>
          </a:xfrm>
          <a:prstGeom prst="rect">
            <a:avLst/>
          </a:prstGeom>
          <a:ln w="19050">
            <a:solidFill>
              <a:srgbClr val="6180B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chemeClr val="tx1"/>
                </a:solidFill>
                <a:ea typeface="ＭＳ ゴシック" panose="020B0609070205080204" pitchFamily="49" charset="-128"/>
              </a:rPr>
              <a:t>たまご</a:t>
            </a:r>
            <a:endParaRPr lang="en-US" altLang="ja-JP" dirty="0">
              <a:solidFill>
                <a:schemeClr val="tx1"/>
              </a:solidFill>
              <a:ea typeface="ＭＳ ゴシック" panose="020B0609070205080204" pitchFamily="49" charset="-128"/>
            </a:endParaRPr>
          </a:p>
          <a:p>
            <a:pPr algn="ctr"/>
            <a:r>
              <a:rPr kumimoji="1" lang="en-US" altLang="ja-JP" sz="1600" dirty="0" err="1" smtClean="0">
                <a:solidFill>
                  <a:schemeClr val="tx1"/>
                </a:solidFill>
                <a:ea typeface="ＭＳ ゴシック" panose="020B0609070205080204" pitchFamily="49" charset="-128"/>
              </a:rPr>
              <a:t>Tamago</a:t>
            </a:r>
            <a:endParaRPr kumimoji="1" lang="en-US" altLang="ja-JP" sz="1600" dirty="0" smtClean="0">
              <a:solidFill>
                <a:schemeClr val="tx1"/>
              </a:solidFill>
              <a:ea typeface="ＭＳ ゴシック" panose="020B0609070205080204" pitchFamily="49" charset="-128"/>
            </a:endParaRPr>
          </a:p>
          <a:p>
            <a:pPr algn="ctr"/>
            <a:r>
              <a:rPr kumimoji="1" lang="en-US" altLang="ja-JP" sz="1600" dirty="0" err="1" smtClean="0">
                <a:solidFill>
                  <a:srgbClr val="FF0000"/>
                </a:solidFill>
                <a:ea typeface="ＭＳ ゴシック" panose="020B0609070205080204" pitchFamily="49" charset="-128"/>
              </a:rPr>
              <a:t>Telur</a:t>
            </a:r>
            <a:endParaRPr kumimoji="1" lang="ja-JP" altLang="en-US" sz="1600" dirty="0">
              <a:solidFill>
                <a:srgbClr val="FF0000"/>
              </a:solidFill>
              <a:ea typeface="ＭＳ ゴシック" panose="020B0609070205080204" pitchFamily="49" charset="-128"/>
            </a:endParaRPr>
          </a:p>
        </p:txBody>
      </p:sp>
      <p:sp>
        <p:nvSpPr>
          <p:cNvPr id="37" name="正方形/長方形 36"/>
          <p:cNvSpPr/>
          <p:nvPr/>
        </p:nvSpPr>
        <p:spPr>
          <a:xfrm>
            <a:off x="3985888" y="5763480"/>
            <a:ext cx="1179525" cy="720000"/>
          </a:xfrm>
          <a:prstGeom prst="rect">
            <a:avLst/>
          </a:prstGeom>
          <a:ln w="19050">
            <a:solidFill>
              <a:srgbClr val="6180B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 err="1">
                <a:solidFill>
                  <a:schemeClr val="tx1"/>
                </a:solidFill>
                <a:ea typeface="ＭＳ ゴシック" panose="020B0609070205080204" pitchFamily="49" charset="-128"/>
              </a:rPr>
              <a:t>やさい</a:t>
            </a:r>
            <a:endParaRPr lang="en-US" altLang="ja-JP" dirty="0">
              <a:solidFill>
                <a:schemeClr val="tx1"/>
              </a:solidFill>
              <a:ea typeface="ＭＳ ゴシック" panose="020B0609070205080204" pitchFamily="49" charset="-128"/>
            </a:endParaRPr>
          </a:p>
          <a:p>
            <a:pPr algn="ctr"/>
            <a:r>
              <a:rPr kumimoji="1" lang="en-US" altLang="ja-JP" sz="1600" dirty="0" err="1" smtClean="0">
                <a:solidFill>
                  <a:schemeClr val="tx1"/>
                </a:solidFill>
                <a:ea typeface="ＭＳ ゴシック" panose="020B0609070205080204" pitchFamily="49" charset="-128"/>
              </a:rPr>
              <a:t>Yasai</a:t>
            </a:r>
            <a:endParaRPr kumimoji="1" lang="en-US" altLang="ja-JP" sz="1600" dirty="0" smtClean="0">
              <a:solidFill>
                <a:schemeClr val="tx1"/>
              </a:solidFill>
              <a:ea typeface="ＭＳ ゴシック" panose="020B0609070205080204" pitchFamily="49" charset="-128"/>
            </a:endParaRPr>
          </a:p>
          <a:p>
            <a:pPr algn="ctr"/>
            <a:r>
              <a:rPr kumimoji="1" lang="en-US" altLang="ja-JP" sz="1600" dirty="0" err="1">
                <a:solidFill>
                  <a:srgbClr val="FF0000"/>
                </a:solidFill>
                <a:ea typeface="ＭＳ ゴシック" panose="020B0609070205080204" pitchFamily="49" charset="-128"/>
              </a:rPr>
              <a:t>S</a:t>
            </a:r>
            <a:r>
              <a:rPr kumimoji="1" lang="en-US" altLang="ja-JP" sz="1600" dirty="0" err="1" smtClean="0">
                <a:solidFill>
                  <a:srgbClr val="FF0000"/>
                </a:solidFill>
                <a:ea typeface="ＭＳ ゴシック" panose="020B0609070205080204" pitchFamily="49" charset="-128"/>
              </a:rPr>
              <a:t>ayur</a:t>
            </a:r>
            <a:endParaRPr kumimoji="1" lang="ja-JP" altLang="en-US" sz="1600" dirty="0">
              <a:solidFill>
                <a:srgbClr val="FF0000"/>
              </a:solidFill>
              <a:ea typeface="ＭＳ ゴシック" panose="020B0609070205080204" pitchFamily="49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6023880" y="5815392"/>
            <a:ext cx="1427225" cy="720000"/>
          </a:xfrm>
          <a:prstGeom prst="rect">
            <a:avLst/>
          </a:prstGeom>
          <a:ln w="19050">
            <a:solidFill>
              <a:srgbClr val="6180B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solidFill>
                  <a:schemeClr val="tx1"/>
                </a:solidFill>
                <a:ea typeface="ＭＳ ゴシック" panose="020B0609070205080204" pitchFamily="49" charset="-128"/>
              </a:rPr>
              <a:t>くだもの</a:t>
            </a:r>
            <a:endParaRPr lang="en-US" altLang="ja-JP" sz="1600" dirty="0">
              <a:solidFill>
                <a:schemeClr val="tx1"/>
              </a:solidFill>
              <a:ea typeface="ＭＳ ゴシック" panose="020B0609070205080204" pitchFamily="49" charset="-128"/>
            </a:endParaRPr>
          </a:p>
          <a:p>
            <a:pPr algn="ctr"/>
            <a:r>
              <a:rPr kumimoji="1" lang="en-US" altLang="ja-JP" sz="1600" dirty="0" err="1" smtClean="0">
                <a:solidFill>
                  <a:schemeClr val="tx1"/>
                </a:solidFill>
                <a:ea typeface="ＭＳ ゴシック" panose="020B0609070205080204" pitchFamily="49" charset="-128"/>
              </a:rPr>
              <a:t>Kudamono</a:t>
            </a:r>
            <a:endParaRPr kumimoji="1" lang="en-US" altLang="ja-JP" sz="1600" dirty="0" smtClean="0">
              <a:solidFill>
                <a:schemeClr val="tx1"/>
              </a:solidFill>
              <a:ea typeface="ＭＳ ゴシック" panose="020B0609070205080204" pitchFamily="49" charset="-128"/>
            </a:endParaRPr>
          </a:p>
          <a:p>
            <a:pPr algn="ctr"/>
            <a:r>
              <a:rPr kumimoji="1" lang="en-US" altLang="ja-JP" sz="1600" dirty="0" err="1" smtClean="0">
                <a:solidFill>
                  <a:srgbClr val="FF0000"/>
                </a:solidFill>
                <a:ea typeface="ＭＳ ゴシック" panose="020B0609070205080204" pitchFamily="49" charset="-128"/>
              </a:rPr>
              <a:t>Buah-buahan</a:t>
            </a:r>
            <a:endParaRPr kumimoji="1" lang="ja-JP" altLang="en-US" sz="1600" dirty="0">
              <a:solidFill>
                <a:srgbClr val="FF0000"/>
              </a:solidFill>
              <a:ea typeface="ＭＳ ゴシック" panose="020B0609070205080204" pitchFamily="49" charset="-128"/>
            </a:endParaRPr>
          </a:p>
        </p:txBody>
      </p:sp>
      <p:grpSp>
        <p:nvGrpSpPr>
          <p:cNvPr id="39" name="グループ化 38"/>
          <p:cNvGrpSpPr/>
          <p:nvPr/>
        </p:nvGrpSpPr>
        <p:grpSpPr>
          <a:xfrm>
            <a:off x="96664" y="174361"/>
            <a:ext cx="9017950" cy="421214"/>
            <a:chOff x="96664" y="174361"/>
            <a:chExt cx="9017950" cy="421214"/>
          </a:xfrm>
        </p:grpSpPr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8547" y="174361"/>
              <a:ext cx="766067" cy="421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3" name="直線コネクタ 42"/>
            <p:cNvCxnSpPr/>
            <p:nvPr/>
          </p:nvCxnSpPr>
          <p:spPr>
            <a:xfrm flipH="1">
              <a:off x="96664" y="363422"/>
              <a:ext cx="8280000" cy="0"/>
            </a:xfrm>
            <a:prstGeom prst="line">
              <a:avLst/>
            </a:prstGeom>
            <a:ln w="15875">
              <a:solidFill>
                <a:srgbClr val="6180B4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4" name="角丸四角形 43"/>
          <p:cNvSpPr/>
          <p:nvPr/>
        </p:nvSpPr>
        <p:spPr>
          <a:xfrm>
            <a:off x="1043608" y="1577096"/>
            <a:ext cx="576064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1</a:t>
            </a:r>
            <a:endParaRPr kumimoji="1" lang="ja-JP" altLang="en-US" sz="2400" dirty="0"/>
          </a:p>
        </p:txBody>
      </p:sp>
      <p:sp>
        <p:nvSpPr>
          <p:cNvPr id="45" name="角丸四角形 44"/>
          <p:cNvSpPr/>
          <p:nvPr/>
        </p:nvSpPr>
        <p:spPr>
          <a:xfrm>
            <a:off x="6440410" y="4259869"/>
            <a:ext cx="576064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7</a:t>
            </a:r>
            <a:endParaRPr kumimoji="1" lang="ja-JP" altLang="en-US" sz="2400" dirty="0"/>
          </a:p>
        </p:txBody>
      </p:sp>
      <p:sp>
        <p:nvSpPr>
          <p:cNvPr id="46" name="角丸四角形 45"/>
          <p:cNvSpPr/>
          <p:nvPr/>
        </p:nvSpPr>
        <p:spPr>
          <a:xfrm>
            <a:off x="3202101" y="1578096"/>
            <a:ext cx="576064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 smtClean="0"/>
              <a:t>2</a:t>
            </a:r>
          </a:p>
        </p:txBody>
      </p:sp>
      <p:sp>
        <p:nvSpPr>
          <p:cNvPr id="47" name="角丸四角形 46"/>
          <p:cNvSpPr/>
          <p:nvPr/>
        </p:nvSpPr>
        <p:spPr>
          <a:xfrm>
            <a:off x="5362209" y="1578096"/>
            <a:ext cx="576064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3</a:t>
            </a:r>
            <a:endParaRPr kumimoji="1" lang="ja-JP" altLang="en-US" sz="2400" dirty="0"/>
          </a:p>
        </p:txBody>
      </p:sp>
      <p:sp>
        <p:nvSpPr>
          <p:cNvPr id="48" name="角丸四角形 47"/>
          <p:cNvSpPr/>
          <p:nvPr/>
        </p:nvSpPr>
        <p:spPr>
          <a:xfrm>
            <a:off x="7504673" y="1566920"/>
            <a:ext cx="576064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4</a:t>
            </a:r>
            <a:endParaRPr kumimoji="1" lang="ja-JP" altLang="en-US" sz="2400" dirty="0"/>
          </a:p>
        </p:txBody>
      </p:sp>
      <p:sp>
        <p:nvSpPr>
          <p:cNvPr id="49" name="角丸四角形 48"/>
          <p:cNvSpPr/>
          <p:nvPr/>
        </p:nvSpPr>
        <p:spPr>
          <a:xfrm>
            <a:off x="2119913" y="4250808"/>
            <a:ext cx="576064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5</a:t>
            </a:r>
            <a:endParaRPr kumimoji="1" lang="ja-JP" altLang="en-US" sz="2400" dirty="0"/>
          </a:p>
        </p:txBody>
      </p:sp>
      <p:sp>
        <p:nvSpPr>
          <p:cNvPr id="50" name="角丸四角形 49"/>
          <p:cNvSpPr/>
          <p:nvPr/>
        </p:nvSpPr>
        <p:spPr>
          <a:xfrm>
            <a:off x="4272248" y="4253024"/>
            <a:ext cx="576064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6</a:t>
            </a:r>
            <a:endParaRPr kumimoji="1" lang="ja-JP" altLang="en-US" sz="2400" dirty="0"/>
          </a:p>
        </p:txBody>
      </p:sp>
      <p:sp>
        <p:nvSpPr>
          <p:cNvPr id="51" name="タイトル 6"/>
          <p:cNvSpPr>
            <a:spLocks noGrp="1"/>
          </p:cNvSpPr>
          <p:nvPr>
            <p:ph type="title"/>
          </p:nvPr>
        </p:nvSpPr>
        <p:spPr>
          <a:xfrm>
            <a:off x="276645" y="480164"/>
            <a:ext cx="7920037" cy="781607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ja-JP" altLang="en-US" sz="2800" dirty="0"/>
              <a:t>きいて　</a:t>
            </a:r>
            <a:r>
              <a:rPr lang="ja-JP" altLang="en-US" sz="2800" dirty="0" smtClean="0"/>
              <a:t>いいましょう　</a:t>
            </a:r>
            <a:r>
              <a:rPr lang="en-US" altLang="ja-JP" sz="2800" dirty="0" smtClean="0">
                <a:latin typeface="+mj-ea"/>
              </a:rPr>
              <a:t>1</a:t>
            </a:r>
            <a:r>
              <a:rPr lang="ja-JP" altLang="en-US" sz="2800" dirty="0" smtClean="0">
                <a:latin typeface="+mj-ea"/>
              </a:rPr>
              <a:t>①</a:t>
            </a:r>
            <a:r>
              <a:rPr lang="en-US" altLang="ja-JP" sz="2800" dirty="0" smtClean="0">
                <a:latin typeface="+mj-ea"/>
              </a:rPr>
              <a:t/>
            </a:r>
            <a:br>
              <a:rPr lang="en-US" altLang="ja-JP" sz="2800" dirty="0" smtClean="0">
                <a:latin typeface="+mj-ea"/>
              </a:rPr>
            </a:br>
            <a:endParaRPr lang="ja-JP" altLang="en-US" sz="28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7893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94287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13542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3" dur="12079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8" dur="12419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4"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3" dur="12968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5"/>
                  </p:tgtEl>
                </p:cond>
              </p:nextCondLst>
            </p:seq>
            <p:audio>
              <p:cMediaNode vol="80000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  <p:audio>
              <p:cMediaNode vol="8000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3"/>
                </p:tgtEl>
              </p:cMediaNode>
            </p:audio>
            <p:audio>
              <p:cMediaNode vol="80000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4"/>
                </p:tgtEl>
              </p:cMediaNode>
            </p:audio>
            <p:audio>
              <p:cMediaNode vol="8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5"/>
                </p:tgtEl>
              </p:cMediaNode>
            </p:audio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13490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6"/>
                  </p:tgtEl>
                </p:cond>
              </p:nextCondLst>
            </p:seq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7" dur="14326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seq concurrent="1" nextAc="seek">
              <p:cTn id="78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9" fill="hold">
                      <p:stCondLst>
                        <p:cond delay="0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2" dur="15502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  <p:audio>
              <p:cMediaNode vol="80000">
                <p:cTn id="8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  <p:audio>
              <p:cMediaNode vol="80000">
                <p:cTn id="8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7"/>
                </p:tgtEl>
              </p:cMediaNode>
            </p:audio>
            <p:audio>
              <p:cMediaNode vol="80000">
                <p:cTn id="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"/>
                </p:tgtEl>
              </p:cMediaNode>
            </p:audio>
          </p:childTnLst>
        </p:cTn>
      </p:par>
    </p:tnLst>
    <p:bldLst>
      <p:bldP spid="27" grpId="0" animBg="1"/>
      <p:bldP spid="36" grpId="0" animBg="1"/>
      <p:bldP spid="33" grpId="0" animBg="1"/>
      <p:bldP spid="34" grpId="0" animBg="1"/>
      <p:bldP spid="35" grpId="0" animBg="1"/>
      <p:bldP spid="37" grpId="0" animBg="1"/>
      <p:bldP spid="3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9010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560" y="1597064"/>
            <a:ext cx="360000" cy="360000"/>
          </a:xfrm>
          <a:prstGeom prst="rect">
            <a:avLst/>
          </a:prstGeom>
        </p:spPr>
      </p:pic>
      <p:pic>
        <p:nvPicPr>
          <p:cNvPr id="5" name="190109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844" y="1598696"/>
            <a:ext cx="360000" cy="360000"/>
          </a:xfrm>
          <a:prstGeom prst="rect">
            <a:avLst/>
          </a:prstGeom>
        </p:spPr>
      </p:pic>
      <p:pic>
        <p:nvPicPr>
          <p:cNvPr id="6" name="190110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12" y="4291424"/>
            <a:ext cx="360000" cy="360000"/>
          </a:xfrm>
          <a:prstGeom prst="rect">
            <a:avLst/>
          </a:prstGeom>
        </p:spPr>
      </p:pic>
      <p:pic>
        <p:nvPicPr>
          <p:cNvPr id="7" name="190111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424" y="4304896"/>
            <a:ext cx="360000" cy="360000"/>
          </a:xfrm>
          <a:prstGeom prst="rect">
            <a:avLst/>
          </a:prstGeom>
        </p:spPr>
      </p:pic>
      <p:pic>
        <p:nvPicPr>
          <p:cNvPr id="8" name="190112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360" y="4313272"/>
            <a:ext cx="360000" cy="360000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640" y="1995743"/>
            <a:ext cx="1944000" cy="1546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360" y="4726896"/>
            <a:ext cx="1944000" cy="1494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920" y="4705128"/>
            <a:ext cx="1944000" cy="1556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984" y="2000640"/>
            <a:ext cx="1944000" cy="150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04" y="4706800"/>
            <a:ext cx="1944000" cy="1599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190100b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243" y="476672"/>
            <a:ext cx="515426" cy="486000"/>
          </a:xfrm>
          <a:prstGeom prst="rect">
            <a:avLst/>
          </a:prstGeom>
        </p:spPr>
      </p:pic>
      <p:sp>
        <p:nvSpPr>
          <p:cNvPr id="25" name="角丸四角形 24"/>
          <p:cNvSpPr/>
          <p:nvPr/>
        </p:nvSpPr>
        <p:spPr>
          <a:xfrm>
            <a:off x="1763736" y="1590944"/>
            <a:ext cx="576064" cy="36004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/>
              <a:t>8</a:t>
            </a:r>
            <a:endParaRPr kumimoji="1" lang="ja-JP" altLang="en-US" sz="2400" dirty="0"/>
          </a:p>
        </p:txBody>
      </p:sp>
      <p:sp>
        <p:nvSpPr>
          <p:cNvPr id="26" name="角丸四角形 25"/>
          <p:cNvSpPr/>
          <p:nvPr/>
        </p:nvSpPr>
        <p:spPr>
          <a:xfrm>
            <a:off x="4268511" y="1594808"/>
            <a:ext cx="576064" cy="36004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/>
              <a:t>9</a:t>
            </a:r>
            <a:endParaRPr kumimoji="1" lang="ja-JP" altLang="en-US" sz="2400" dirty="0"/>
          </a:p>
        </p:txBody>
      </p:sp>
      <p:sp>
        <p:nvSpPr>
          <p:cNvPr id="27" name="角丸四角形 26"/>
          <p:cNvSpPr/>
          <p:nvPr/>
        </p:nvSpPr>
        <p:spPr>
          <a:xfrm>
            <a:off x="1768411" y="4305666"/>
            <a:ext cx="576064" cy="36004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/>
              <a:t>10</a:t>
            </a:r>
            <a:endParaRPr kumimoji="1" lang="ja-JP" altLang="en-US" sz="2400" dirty="0"/>
          </a:p>
        </p:txBody>
      </p:sp>
      <p:sp>
        <p:nvSpPr>
          <p:cNvPr id="28" name="角丸四角形 27"/>
          <p:cNvSpPr/>
          <p:nvPr/>
        </p:nvSpPr>
        <p:spPr>
          <a:xfrm>
            <a:off x="4285640" y="4310732"/>
            <a:ext cx="576064" cy="36004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/>
              <a:t>11</a:t>
            </a:r>
            <a:endParaRPr kumimoji="1" lang="ja-JP" altLang="en-US" sz="2400" dirty="0"/>
          </a:p>
        </p:txBody>
      </p:sp>
      <p:sp>
        <p:nvSpPr>
          <p:cNvPr id="29" name="角丸四角形 28"/>
          <p:cNvSpPr/>
          <p:nvPr/>
        </p:nvSpPr>
        <p:spPr>
          <a:xfrm>
            <a:off x="6804248" y="4318899"/>
            <a:ext cx="576064" cy="36004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/>
              <a:t>12</a:t>
            </a:r>
            <a:endParaRPr kumimoji="1" lang="ja-JP" altLang="en-US" sz="2400" dirty="0"/>
          </a:p>
        </p:txBody>
      </p:sp>
      <p:sp>
        <p:nvSpPr>
          <p:cNvPr id="40" name="正方形/長方形 39"/>
          <p:cNvSpPr/>
          <p:nvPr/>
        </p:nvSpPr>
        <p:spPr>
          <a:xfrm>
            <a:off x="1400139" y="3131000"/>
            <a:ext cx="1299653" cy="720000"/>
          </a:xfrm>
          <a:prstGeom prst="rect">
            <a:avLst/>
          </a:prstGeom>
          <a:ln w="19050">
            <a:solidFill>
              <a:srgbClr val="6180B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solidFill>
                  <a:schemeClr val="tx1"/>
                </a:solidFill>
                <a:ea typeface="ＭＳ ゴシック" panose="020B0609070205080204" pitchFamily="49" charset="-128"/>
              </a:rPr>
              <a:t>みず</a:t>
            </a:r>
            <a:endParaRPr lang="en-US" altLang="ja-JP" sz="1600" dirty="0">
              <a:solidFill>
                <a:schemeClr val="tx1"/>
              </a:solidFill>
              <a:ea typeface="ＭＳ ゴシック" panose="020B0609070205080204" pitchFamily="49" charset="-128"/>
            </a:endParaRPr>
          </a:p>
          <a:p>
            <a:pPr algn="ctr"/>
            <a:r>
              <a:rPr lang="en-US" altLang="ja-JP" sz="1600" dirty="0" err="1" smtClean="0">
                <a:solidFill>
                  <a:schemeClr val="tx1"/>
                </a:solidFill>
                <a:ea typeface="ＭＳ ゴシック" panose="020B0609070205080204" pitchFamily="49" charset="-128"/>
              </a:rPr>
              <a:t>Mizu</a:t>
            </a:r>
            <a:endParaRPr lang="en-US" altLang="ja-JP" sz="1600" dirty="0" smtClean="0">
              <a:solidFill>
                <a:schemeClr val="tx1"/>
              </a:solidFill>
              <a:ea typeface="ＭＳ ゴシック" panose="020B0609070205080204" pitchFamily="49" charset="-128"/>
            </a:endParaRPr>
          </a:p>
          <a:p>
            <a:pPr algn="ctr"/>
            <a:r>
              <a:rPr kumimoji="1" lang="en-US" altLang="ja-JP" sz="1600" dirty="0" smtClean="0">
                <a:solidFill>
                  <a:srgbClr val="FF0000"/>
                </a:solidFill>
                <a:ea typeface="ＭＳ ゴシック" panose="020B0609070205080204" pitchFamily="49" charset="-128"/>
              </a:rPr>
              <a:t>Air mineral</a:t>
            </a:r>
            <a:endParaRPr kumimoji="1" lang="ja-JP" altLang="en-US" sz="1600" dirty="0">
              <a:solidFill>
                <a:srgbClr val="FF0000"/>
              </a:solidFill>
              <a:ea typeface="ＭＳ ゴシック" panose="020B0609070205080204" pitchFamily="49" charset="-128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3851920" y="3122624"/>
            <a:ext cx="1429618" cy="720000"/>
          </a:xfrm>
          <a:prstGeom prst="rect">
            <a:avLst/>
          </a:prstGeom>
          <a:ln w="19050">
            <a:solidFill>
              <a:srgbClr val="6180B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solidFill>
                  <a:schemeClr val="tx1"/>
                </a:solidFill>
                <a:ea typeface="ＭＳ ゴシック" panose="020B0609070205080204" pitchFamily="49" charset="-128"/>
              </a:rPr>
              <a:t>コーヒー</a:t>
            </a:r>
            <a:endParaRPr lang="en-US" altLang="ja-JP" sz="1600" dirty="0">
              <a:solidFill>
                <a:schemeClr val="tx1"/>
              </a:solidFill>
              <a:ea typeface="ＭＳ ゴシック" panose="020B0609070205080204" pitchFamily="49" charset="-128"/>
            </a:endParaRPr>
          </a:p>
          <a:p>
            <a:pPr algn="ctr"/>
            <a:r>
              <a:rPr lang="en-US" altLang="ja-JP" sz="1600" dirty="0" err="1" smtClean="0">
                <a:solidFill>
                  <a:schemeClr val="tx1"/>
                </a:solidFill>
                <a:ea typeface="ＭＳ ゴシック" panose="020B0609070205080204" pitchFamily="49" charset="-128"/>
              </a:rPr>
              <a:t>Kouhii</a:t>
            </a:r>
            <a:r>
              <a:rPr lang="en-US" altLang="ja-JP" sz="1600" dirty="0" smtClean="0">
                <a:solidFill>
                  <a:schemeClr val="tx1"/>
                </a:solidFill>
                <a:ea typeface="ＭＳ ゴシック" panose="020B0609070205080204" pitchFamily="49" charset="-128"/>
              </a:rPr>
              <a:t> </a:t>
            </a:r>
          </a:p>
          <a:p>
            <a:pPr algn="ctr"/>
            <a:r>
              <a:rPr kumimoji="1" lang="en-US" altLang="ja-JP" sz="1600" dirty="0" smtClean="0">
                <a:solidFill>
                  <a:srgbClr val="FF0000"/>
                </a:solidFill>
                <a:ea typeface="ＭＳ ゴシック" panose="020B0609070205080204" pitchFamily="49" charset="-128"/>
              </a:rPr>
              <a:t>kopi</a:t>
            </a:r>
            <a:endParaRPr kumimoji="1" lang="ja-JP" altLang="en-US" sz="1600" dirty="0">
              <a:solidFill>
                <a:srgbClr val="FF0000"/>
              </a:solidFill>
              <a:ea typeface="ＭＳ ゴシック" panose="020B0609070205080204" pitchFamily="49" charset="-128"/>
            </a:endParaRPr>
          </a:p>
        </p:txBody>
      </p:sp>
      <p:sp>
        <p:nvSpPr>
          <p:cNvPr id="42" name="正方形/長方形 41"/>
          <p:cNvSpPr/>
          <p:nvPr/>
        </p:nvSpPr>
        <p:spPr>
          <a:xfrm>
            <a:off x="1321592" y="5899120"/>
            <a:ext cx="1429618" cy="720000"/>
          </a:xfrm>
          <a:prstGeom prst="rect">
            <a:avLst/>
          </a:prstGeom>
          <a:ln w="19050">
            <a:solidFill>
              <a:srgbClr val="6180B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solidFill>
                  <a:schemeClr val="tx1"/>
                </a:solidFill>
                <a:ea typeface="ＭＳ ゴシック" panose="020B0609070205080204" pitchFamily="49" charset="-128"/>
              </a:rPr>
              <a:t>こうちゃ</a:t>
            </a:r>
            <a:endParaRPr lang="en-US" altLang="ja-JP" sz="1600" dirty="0">
              <a:solidFill>
                <a:schemeClr val="tx1"/>
              </a:solidFill>
              <a:ea typeface="ＭＳ ゴシック" panose="020B0609070205080204" pitchFamily="49" charset="-128"/>
            </a:endParaRPr>
          </a:p>
          <a:p>
            <a:pPr algn="ctr"/>
            <a:r>
              <a:rPr lang="en-US" altLang="ja-JP" sz="1600" dirty="0" err="1" smtClean="0">
                <a:solidFill>
                  <a:schemeClr val="tx1"/>
                </a:solidFill>
                <a:ea typeface="ＭＳ ゴシック" panose="020B0609070205080204" pitchFamily="49" charset="-128"/>
              </a:rPr>
              <a:t>Koucha</a:t>
            </a:r>
            <a:endParaRPr lang="en-US" altLang="ja-JP" sz="1600" dirty="0" smtClean="0">
              <a:solidFill>
                <a:schemeClr val="tx1"/>
              </a:solidFill>
              <a:ea typeface="ＭＳ ゴシック" panose="020B0609070205080204" pitchFamily="49" charset="-128"/>
            </a:endParaRPr>
          </a:p>
          <a:p>
            <a:pPr algn="ctr"/>
            <a:r>
              <a:rPr kumimoji="1" lang="en-US" altLang="ja-JP" sz="1600" dirty="0" err="1" smtClean="0">
                <a:solidFill>
                  <a:srgbClr val="FF0000"/>
                </a:solidFill>
                <a:ea typeface="ＭＳ ゴシック" panose="020B0609070205080204" pitchFamily="49" charset="-128"/>
              </a:rPr>
              <a:t>Teh</a:t>
            </a:r>
            <a:endParaRPr kumimoji="1" lang="ja-JP" altLang="en-US" sz="1600" dirty="0">
              <a:solidFill>
                <a:srgbClr val="FF0000"/>
              </a:solidFill>
              <a:ea typeface="ＭＳ ゴシック" panose="020B0609070205080204" pitchFamily="49" charset="-128"/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3860790" y="5847208"/>
            <a:ext cx="1429618" cy="720000"/>
          </a:xfrm>
          <a:prstGeom prst="rect">
            <a:avLst/>
          </a:prstGeom>
          <a:ln w="19050">
            <a:solidFill>
              <a:srgbClr val="6180B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solidFill>
                  <a:schemeClr val="tx1"/>
                </a:solidFill>
                <a:ea typeface="ＭＳ ゴシック" panose="020B0609070205080204" pitchFamily="49" charset="-128"/>
              </a:rPr>
              <a:t>ジュース</a:t>
            </a:r>
            <a:endParaRPr lang="en-US" altLang="ja-JP" sz="1600" dirty="0">
              <a:solidFill>
                <a:schemeClr val="tx1"/>
              </a:solidFill>
              <a:ea typeface="ＭＳ ゴシック" panose="020B0609070205080204" pitchFamily="49" charset="-128"/>
            </a:endParaRPr>
          </a:p>
          <a:p>
            <a:pPr algn="ctr"/>
            <a:r>
              <a:rPr lang="en-US" altLang="ja-JP" sz="1600" dirty="0" err="1" smtClean="0">
                <a:solidFill>
                  <a:schemeClr val="tx1"/>
                </a:solidFill>
                <a:ea typeface="ＭＳ ゴシック" panose="020B0609070205080204" pitchFamily="49" charset="-128"/>
              </a:rPr>
              <a:t>Juusu</a:t>
            </a:r>
            <a:endParaRPr lang="en-US" altLang="ja-JP" sz="1600" dirty="0" smtClean="0">
              <a:solidFill>
                <a:schemeClr val="tx1"/>
              </a:solidFill>
              <a:ea typeface="ＭＳ ゴシック" panose="020B0609070205080204" pitchFamily="49" charset="-128"/>
            </a:endParaRPr>
          </a:p>
          <a:p>
            <a:pPr algn="ctr"/>
            <a:r>
              <a:rPr kumimoji="1" lang="en-US" altLang="ja-JP" sz="1600" dirty="0" smtClean="0">
                <a:solidFill>
                  <a:srgbClr val="FF0000"/>
                </a:solidFill>
                <a:ea typeface="ＭＳ ゴシック" panose="020B0609070205080204" pitchFamily="49" charset="-128"/>
              </a:rPr>
              <a:t>Jus</a:t>
            </a:r>
            <a:endParaRPr kumimoji="1" lang="ja-JP" altLang="en-US" sz="1600" dirty="0">
              <a:solidFill>
                <a:srgbClr val="FF0000"/>
              </a:solidFill>
              <a:ea typeface="ＭＳ ゴシック" panose="020B0609070205080204" pitchFamily="49" charset="-128"/>
            </a:endParaRPr>
          </a:p>
        </p:txBody>
      </p:sp>
      <p:sp>
        <p:nvSpPr>
          <p:cNvPr id="44" name="正方形/長方形 43"/>
          <p:cNvSpPr/>
          <p:nvPr/>
        </p:nvSpPr>
        <p:spPr>
          <a:xfrm>
            <a:off x="6033928" y="5857256"/>
            <a:ext cx="2092461" cy="720000"/>
          </a:xfrm>
          <a:prstGeom prst="rect">
            <a:avLst/>
          </a:prstGeom>
          <a:ln w="19050">
            <a:solidFill>
              <a:srgbClr val="6180B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600" dirty="0" err="1">
                <a:solidFill>
                  <a:schemeClr val="tx1"/>
                </a:solidFill>
                <a:ea typeface="ＭＳ ゴシック" panose="020B0609070205080204" pitchFamily="49" charset="-128"/>
              </a:rPr>
              <a:t>ぎゅうにゅう</a:t>
            </a:r>
            <a:endParaRPr lang="en-US" altLang="ja-JP" sz="1600" dirty="0">
              <a:solidFill>
                <a:schemeClr val="tx1"/>
              </a:solidFill>
              <a:ea typeface="ＭＳ ゴシック" panose="020B0609070205080204" pitchFamily="49" charset="-128"/>
            </a:endParaRPr>
          </a:p>
          <a:p>
            <a:pPr algn="ctr"/>
            <a:r>
              <a:rPr lang="en-US" altLang="ja-JP" sz="1600" dirty="0" err="1" smtClean="0">
                <a:solidFill>
                  <a:schemeClr val="tx1"/>
                </a:solidFill>
                <a:ea typeface="ＭＳ ゴシック" panose="020B0609070205080204" pitchFamily="49" charset="-128"/>
              </a:rPr>
              <a:t>Gyuunyuu</a:t>
            </a:r>
            <a:endParaRPr lang="en-US" altLang="ja-JP" sz="1600" dirty="0" smtClean="0">
              <a:solidFill>
                <a:schemeClr val="tx1"/>
              </a:solidFill>
              <a:ea typeface="ＭＳ ゴシック" panose="020B0609070205080204" pitchFamily="49" charset="-128"/>
            </a:endParaRPr>
          </a:p>
          <a:p>
            <a:pPr algn="ctr"/>
            <a:r>
              <a:rPr kumimoji="1" lang="en-US" altLang="ja-JP" sz="1600" dirty="0" err="1" smtClean="0">
                <a:solidFill>
                  <a:srgbClr val="FF0000"/>
                </a:solidFill>
                <a:ea typeface="ＭＳ ゴシック" panose="020B0609070205080204" pitchFamily="49" charset="-128"/>
              </a:rPr>
              <a:t>Susu</a:t>
            </a:r>
            <a:endParaRPr kumimoji="1" lang="ja-JP" altLang="en-US" sz="1600" dirty="0">
              <a:solidFill>
                <a:srgbClr val="FF0000"/>
              </a:solidFill>
              <a:ea typeface="ＭＳ ゴシック" panose="020B0609070205080204" pitchFamily="49" charset="-128"/>
            </a:endParaRPr>
          </a:p>
        </p:txBody>
      </p:sp>
      <p:grpSp>
        <p:nvGrpSpPr>
          <p:cNvPr id="30" name="グループ化 29"/>
          <p:cNvGrpSpPr/>
          <p:nvPr/>
        </p:nvGrpSpPr>
        <p:grpSpPr>
          <a:xfrm>
            <a:off x="96664" y="174361"/>
            <a:ext cx="9017950" cy="421214"/>
            <a:chOff x="96664" y="174361"/>
            <a:chExt cx="9017950" cy="421214"/>
          </a:xfrm>
        </p:grpSpPr>
        <p:pic>
          <p:nvPicPr>
            <p:cNvPr id="31" name="Picture 2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8547" y="174361"/>
              <a:ext cx="766067" cy="421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2" name="直線コネクタ 31"/>
            <p:cNvCxnSpPr/>
            <p:nvPr/>
          </p:nvCxnSpPr>
          <p:spPr>
            <a:xfrm flipH="1">
              <a:off x="96664" y="363422"/>
              <a:ext cx="8280000" cy="0"/>
            </a:xfrm>
            <a:prstGeom prst="line">
              <a:avLst/>
            </a:prstGeom>
            <a:ln w="15875">
              <a:solidFill>
                <a:srgbClr val="6180B4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タイトル 6"/>
          <p:cNvSpPr txBox="1">
            <a:spLocks/>
          </p:cNvSpPr>
          <p:nvPr/>
        </p:nvSpPr>
        <p:spPr>
          <a:xfrm>
            <a:off x="179388" y="201613"/>
            <a:ext cx="7920037" cy="1079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ja-JP" altLang="en-US" sz="3500" dirty="0" smtClean="0"/>
              <a:t>きいて　いいましょう　</a:t>
            </a:r>
            <a:r>
              <a:rPr lang="en-US" altLang="ja-JP" sz="3500" dirty="0" smtClean="0">
                <a:latin typeface="+mj-ea"/>
              </a:rPr>
              <a:t>1</a:t>
            </a:r>
            <a:r>
              <a:rPr lang="ja-JP" altLang="en-US" sz="3500" dirty="0" smtClean="0">
                <a:latin typeface="+mj-ea"/>
              </a:rPr>
              <a:t>②</a:t>
            </a:r>
            <a:endParaRPr lang="en-US" altLang="ja-JP" sz="3500" dirty="0" smtClean="0">
              <a:latin typeface="+mj-ea"/>
            </a:endParaRPr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243" y="2201990"/>
            <a:ext cx="923925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206687"/>
            <a:ext cx="801688" cy="98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角丸四角形吹き出し 36"/>
          <p:cNvSpPr/>
          <p:nvPr/>
        </p:nvSpPr>
        <p:spPr>
          <a:xfrm>
            <a:off x="5580112" y="1101117"/>
            <a:ext cx="3436504" cy="755774"/>
          </a:xfrm>
          <a:prstGeom prst="wedgeRoundRectCallout">
            <a:avLst>
              <a:gd name="adj1" fmla="val -21817"/>
              <a:gd name="adj2" fmla="val 83988"/>
              <a:gd name="adj3" fmla="val 16667"/>
            </a:avLst>
          </a:prstGeom>
          <a:ln w="19050">
            <a:solidFill>
              <a:srgbClr val="6180B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ja-JP" altLang="en-US" sz="1200" kern="100" dirty="0" err="1" smtClean="0">
                <a:cs typeface="Cordia New" panose="020B0304020202020204" pitchFamily="34" charset="-34"/>
              </a:rPr>
              <a:t>あさごはん</a:t>
            </a:r>
            <a:r>
              <a:rPr lang="ja-JP" altLang="en-US" sz="1200" kern="100" dirty="0" smtClean="0">
                <a:cs typeface="Cordia New" panose="020B0304020202020204" pitchFamily="34" charset="-34"/>
              </a:rPr>
              <a:t>、なにを　たべますか　</a:t>
            </a:r>
            <a:r>
              <a:rPr lang="en-US" altLang="ja-JP" sz="1200" kern="100" dirty="0" smtClean="0">
                <a:cs typeface="Cordia New" panose="020B0304020202020204" pitchFamily="34" charset="-34"/>
              </a:rPr>
              <a:t>/</a:t>
            </a:r>
            <a:r>
              <a:rPr lang="ja-JP" altLang="en-US" sz="1200" kern="100" dirty="0" smtClean="0">
                <a:cs typeface="Cordia New" panose="020B0304020202020204" pitchFamily="34" charset="-34"/>
              </a:rPr>
              <a:t>のみますか。</a:t>
            </a:r>
            <a:endParaRPr lang="en-US" altLang="ja-JP" sz="1200" kern="100" dirty="0">
              <a:cs typeface="Cordia New" panose="020B0304020202020204" pitchFamily="34" charset="-34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1200" kern="100" dirty="0" smtClean="0">
                <a:cs typeface="Cordia New" panose="020B0304020202020204" pitchFamily="34" charset="-34"/>
              </a:rPr>
              <a:t>Asa </a:t>
            </a:r>
            <a:r>
              <a:rPr lang="en-US" altLang="ja-JP" sz="1200" kern="100" dirty="0" err="1" smtClean="0">
                <a:cs typeface="Cordia New" panose="020B0304020202020204" pitchFamily="34" charset="-34"/>
              </a:rPr>
              <a:t>gohan</a:t>
            </a:r>
            <a:r>
              <a:rPr lang="en-US" altLang="ja-JP" sz="1200" kern="100" dirty="0" smtClean="0">
                <a:cs typeface="Cordia New" panose="020B0304020202020204" pitchFamily="34" charset="-34"/>
              </a:rPr>
              <a:t> </a:t>
            </a:r>
            <a:r>
              <a:rPr lang="en-US" altLang="ja-JP" sz="1200" kern="100" dirty="0" err="1" smtClean="0">
                <a:cs typeface="Cordia New" panose="020B0304020202020204" pitchFamily="34" charset="-34"/>
              </a:rPr>
              <a:t>nani</a:t>
            </a:r>
            <a:r>
              <a:rPr lang="en-US" altLang="ja-JP" sz="1200" kern="100" dirty="0" smtClean="0">
                <a:cs typeface="Cordia New" panose="020B0304020202020204" pitchFamily="34" charset="-34"/>
              </a:rPr>
              <a:t> o </a:t>
            </a:r>
            <a:r>
              <a:rPr lang="en-US" altLang="ja-JP" sz="1200" kern="100" dirty="0" err="1" smtClean="0">
                <a:cs typeface="Cordia New" panose="020B0304020202020204" pitchFamily="34" charset="-34"/>
              </a:rPr>
              <a:t>tabemasuka</a:t>
            </a:r>
            <a:r>
              <a:rPr lang="en-US" altLang="ja-JP" sz="1200" kern="100" dirty="0" smtClean="0">
                <a:cs typeface="Cordia New" panose="020B0304020202020204" pitchFamily="34" charset="-34"/>
              </a:rPr>
              <a:t>/</a:t>
            </a:r>
            <a:r>
              <a:rPr lang="en-US" altLang="ja-JP" sz="1200" kern="100" dirty="0" err="1" smtClean="0">
                <a:cs typeface="Cordia New" panose="020B0304020202020204" pitchFamily="34" charset="-34"/>
              </a:rPr>
              <a:t>nomimasuka</a:t>
            </a:r>
            <a:r>
              <a:rPr lang="en-US" altLang="ja-JP" sz="1200" kern="100" dirty="0" smtClean="0">
                <a:cs typeface="Cordia New" panose="020B0304020202020204" pitchFamily="34" charset="-34"/>
              </a:rPr>
              <a:t>.</a:t>
            </a:r>
            <a:endParaRPr lang="en-US" altLang="ja-JP" sz="1200" kern="100" dirty="0">
              <a:cs typeface="Cordia New" panose="020B0304020202020204" pitchFamily="34" charset="-34"/>
            </a:endParaRPr>
          </a:p>
        </p:txBody>
      </p:sp>
      <p:sp>
        <p:nvSpPr>
          <p:cNvPr id="38" name="角丸四角形吹き出し 37"/>
          <p:cNvSpPr/>
          <p:nvPr/>
        </p:nvSpPr>
        <p:spPr>
          <a:xfrm>
            <a:off x="5724128" y="3403354"/>
            <a:ext cx="2660076" cy="539750"/>
          </a:xfrm>
          <a:prstGeom prst="wedgeRoundRectCallout">
            <a:avLst>
              <a:gd name="adj1" fmla="val 35823"/>
              <a:gd name="adj2" fmla="val -173163"/>
              <a:gd name="adj3" fmla="val 16667"/>
            </a:avLst>
          </a:prstGeom>
          <a:ln w="19050">
            <a:solidFill>
              <a:srgbClr val="6180B4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1200" kern="100" dirty="0" smtClean="0">
                <a:cs typeface="Cordia New" panose="020B0304020202020204" pitchFamily="34" charset="-34"/>
              </a:rPr>
              <a:t>…</a:t>
            </a:r>
            <a:r>
              <a:rPr lang="ja-JP" altLang="en-US" sz="1200" kern="100" dirty="0" smtClean="0">
                <a:cs typeface="Cordia New" panose="020B0304020202020204" pitchFamily="34" charset="-34"/>
              </a:rPr>
              <a:t>を　たべます</a:t>
            </a:r>
            <a:r>
              <a:rPr lang="en-US" altLang="ja-JP" sz="1200" kern="100" dirty="0" smtClean="0">
                <a:cs typeface="Cordia New" panose="020B0304020202020204" pitchFamily="34" charset="-34"/>
              </a:rPr>
              <a:t>/</a:t>
            </a:r>
            <a:r>
              <a:rPr lang="ja-JP" altLang="en-US" sz="1200" kern="100" dirty="0" smtClean="0">
                <a:cs typeface="Cordia New" panose="020B0304020202020204" pitchFamily="34" charset="-34"/>
              </a:rPr>
              <a:t>のみます。</a:t>
            </a:r>
            <a:endParaRPr lang="en-US" altLang="ja-JP" sz="1200" kern="100" dirty="0">
              <a:cs typeface="Cordia New" panose="020B0304020202020204" pitchFamily="34" charset="-34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1200" kern="100" dirty="0">
                <a:cs typeface="Cordia New" panose="020B0304020202020204" pitchFamily="34" charset="-34"/>
              </a:rPr>
              <a:t>… </a:t>
            </a:r>
            <a:r>
              <a:rPr lang="en-US" altLang="ja-JP" sz="1200" kern="100" dirty="0" smtClean="0">
                <a:cs typeface="Cordia New" panose="020B0304020202020204" pitchFamily="34" charset="-34"/>
              </a:rPr>
              <a:t>o </a:t>
            </a:r>
            <a:r>
              <a:rPr lang="en-US" altLang="ja-JP" sz="1200" kern="100" dirty="0" err="1" smtClean="0">
                <a:cs typeface="Cordia New" panose="020B0304020202020204" pitchFamily="34" charset="-34"/>
              </a:rPr>
              <a:t>tabemasu</a:t>
            </a:r>
            <a:r>
              <a:rPr lang="en-US" altLang="ja-JP" sz="1200" kern="100" dirty="0" smtClean="0">
                <a:cs typeface="Cordia New" panose="020B0304020202020204" pitchFamily="34" charset="-34"/>
              </a:rPr>
              <a:t> / </a:t>
            </a:r>
            <a:r>
              <a:rPr lang="en-US" altLang="ja-JP" sz="1200" kern="100" dirty="0" err="1" smtClean="0">
                <a:cs typeface="Cordia New" panose="020B0304020202020204" pitchFamily="34" charset="-34"/>
              </a:rPr>
              <a:t>nomimasu</a:t>
            </a:r>
            <a:r>
              <a:rPr lang="en-US" altLang="ja-JP" sz="1200" kern="100" dirty="0" smtClean="0">
                <a:cs typeface="Cordia New" panose="020B0304020202020204" pitchFamily="34" charset="-34"/>
              </a:rPr>
              <a:t>.</a:t>
            </a:r>
            <a:endParaRPr lang="en-US" altLang="ja-JP" sz="1200" kern="100" dirty="0"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9795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7176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149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3" dur="152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9" dur="1402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5" dur="1414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1" dur="1341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 animBg="1"/>
      <p:bldP spid="37" grpId="0" animBg="1"/>
      <p:bldP spid="3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03819" y="-27709"/>
            <a:ext cx="7886700" cy="1080000"/>
          </a:xfrm>
        </p:spPr>
        <p:txBody>
          <a:bodyPr>
            <a:normAutofit/>
          </a:bodyPr>
          <a:lstStyle/>
          <a:p>
            <a:r>
              <a:rPr kumimoji="1" lang="ja-JP" altLang="en-US" sz="35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にほんごで　いいましょ</a:t>
            </a:r>
            <a:r>
              <a:rPr kumimoji="1" lang="ja-JP" altLang="en-US" sz="3500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う </a:t>
            </a:r>
            <a:r>
              <a:rPr kumimoji="1" lang="en-US" altLang="ja-JP" sz="3500" dirty="0" err="1" smtClean="0">
                <a:latin typeface="Dotum" pitchFamily="34" charset="-127"/>
                <a:ea typeface="Dotum" pitchFamily="34" charset="-127"/>
              </a:rPr>
              <a:t>diisi</a:t>
            </a:r>
            <a:endParaRPr kumimoji="1" lang="ja-JP" altLang="en-US" sz="3500" dirty="0">
              <a:latin typeface="Dotum" pitchFamily="34" charset="-127"/>
              <a:ea typeface="Dotum" pitchFamily="34" charset="-127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28263" y="1716371"/>
            <a:ext cx="7920880" cy="4320480"/>
          </a:xfrm>
        </p:spPr>
        <p:txBody>
          <a:bodyPr>
            <a:no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en-US" altLang="ja-JP" dirty="0"/>
              <a:t>(1) </a:t>
            </a:r>
            <a:r>
              <a:rPr lang="en-US" altLang="ja-JP" dirty="0" err="1"/>
              <a:t>dihasilkan</a:t>
            </a:r>
            <a:r>
              <a:rPr lang="en-US" altLang="ja-JP" dirty="0"/>
              <a:t> </a:t>
            </a:r>
            <a:r>
              <a:rPr lang="en-US" altLang="ja-JP" dirty="0" err="1"/>
              <a:t>dari</a:t>
            </a:r>
            <a:r>
              <a:rPr lang="en-US" altLang="ja-JP" dirty="0"/>
              <a:t> </a:t>
            </a:r>
            <a:r>
              <a:rPr lang="en-US" altLang="ja-JP" dirty="0" err="1"/>
              <a:t>laut</a:t>
            </a:r>
            <a:endParaRPr lang="en-US" altLang="ja-JP" dirty="0"/>
          </a:p>
          <a:p>
            <a:pPr marL="0" lvl="0" indent="0">
              <a:lnSpc>
                <a:spcPct val="150000"/>
              </a:lnSpc>
              <a:buNone/>
            </a:pPr>
            <a:r>
              <a:rPr lang="en-US" altLang="ja-JP" dirty="0"/>
              <a:t>(2) </a:t>
            </a:r>
            <a:r>
              <a:rPr lang="en-US" altLang="ja-JP" dirty="0" err="1"/>
              <a:t>warnanya</a:t>
            </a:r>
            <a:r>
              <a:rPr lang="en-US" altLang="ja-JP" dirty="0"/>
              <a:t> </a:t>
            </a:r>
            <a:r>
              <a:rPr lang="en-US" altLang="ja-JP" dirty="0" err="1"/>
              <a:t>putih</a:t>
            </a:r>
            <a:endParaRPr lang="en-US" altLang="ja-JP" dirty="0"/>
          </a:p>
          <a:p>
            <a:pPr marL="0" lvl="0" indent="0">
              <a:lnSpc>
                <a:spcPct val="150000"/>
              </a:lnSpc>
              <a:buNone/>
            </a:pPr>
            <a:r>
              <a:rPr lang="en-US" altLang="ja-JP" dirty="0"/>
              <a:t>(3) </a:t>
            </a:r>
            <a:r>
              <a:rPr lang="en-US" altLang="ja-JP" dirty="0" err="1"/>
              <a:t>biasanya</a:t>
            </a:r>
            <a:r>
              <a:rPr lang="en-US" altLang="ja-JP" dirty="0"/>
              <a:t> di Indonesia </a:t>
            </a:r>
            <a:r>
              <a:rPr lang="en-US" altLang="ja-JP" dirty="0" err="1"/>
              <a:t>tidak</a:t>
            </a:r>
            <a:r>
              <a:rPr lang="en-US" altLang="ja-JP" dirty="0"/>
              <a:t> </a:t>
            </a:r>
            <a:r>
              <a:rPr lang="en-US" altLang="ja-JP" dirty="0" err="1"/>
              <a:t>dimakan</a:t>
            </a:r>
            <a:r>
              <a:rPr lang="en-US" altLang="ja-JP" dirty="0"/>
              <a:t> </a:t>
            </a:r>
            <a:r>
              <a:rPr lang="en-US" altLang="ja-JP" dirty="0" err="1"/>
              <a:t>mentah</a:t>
            </a:r>
            <a:endParaRPr lang="en-US" altLang="ja-JP" dirty="0"/>
          </a:p>
          <a:p>
            <a:pPr marL="0" lvl="0" indent="0">
              <a:lnSpc>
                <a:spcPct val="150000"/>
              </a:lnSpc>
              <a:buNone/>
            </a:pPr>
            <a:r>
              <a:rPr lang="en-US" altLang="ja-JP" dirty="0"/>
              <a:t>(4) </a:t>
            </a:r>
            <a:r>
              <a:rPr lang="en-US" altLang="ja-JP" dirty="0" err="1"/>
              <a:t>makanan</a:t>
            </a:r>
            <a:r>
              <a:rPr lang="en-US" altLang="ja-JP" dirty="0"/>
              <a:t>/</a:t>
            </a:r>
            <a:r>
              <a:rPr lang="en-US" altLang="ja-JP" dirty="0" err="1"/>
              <a:t>minuman</a:t>
            </a:r>
            <a:r>
              <a:rPr lang="en-US" altLang="ja-JP" dirty="0"/>
              <a:t> yang </a:t>
            </a:r>
            <a:r>
              <a:rPr lang="en-US" altLang="ja-JP" dirty="0" err="1"/>
              <a:t>banyak</a:t>
            </a:r>
            <a:r>
              <a:rPr lang="en-US" altLang="ja-JP" dirty="0"/>
              <a:t> </a:t>
            </a:r>
            <a:r>
              <a:rPr lang="en-US" altLang="ja-JP" dirty="0" err="1"/>
              <a:t>proteinnya</a:t>
            </a:r>
            <a:endParaRPr lang="en-US" altLang="ja-JP" dirty="0"/>
          </a:p>
          <a:p>
            <a:pPr marL="0" lvl="0" indent="0">
              <a:lnSpc>
                <a:spcPct val="150000"/>
              </a:lnSpc>
              <a:buNone/>
            </a:pPr>
            <a:r>
              <a:rPr lang="en-US" altLang="ja-JP" dirty="0"/>
              <a:t>(5) </a:t>
            </a:r>
            <a:r>
              <a:rPr lang="en-US" altLang="ja-JP" dirty="0" err="1"/>
              <a:t>makanan</a:t>
            </a:r>
            <a:r>
              <a:rPr lang="en-US" altLang="ja-JP" dirty="0"/>
              <a:t>/</a:t>
            </a:r>
            <a:r>
              <a:rPr lang="en-US" altLang="ja-JP" dirty="0" err="1"/>
              <a:t>minuman</a:t>
            </a:r>
            <a:r>
              <a:rPr lang="en-US" altLang="ja-JP" dirty="0"/>
              <a:t> yang </a:t>
            </a:r>
            <a:r>
              <a:rPr lang="en-US" altLang="ja-JP" dirty="0" err="1"/>
              <a:t>banyak</a:t>
            </a:r>
            <a:r>
              <a:rPr lang="en-US" altLang="ja-JP" dirty="0"/>
              <a:t> </a:t>
            </a:r>
            <a:r>
              <a:rPr lang="en-US" altLang="ja-JP" dirty="0" err="1"/>
              <a:t>vitaminnya</a:t>
            </a:r>
            <a:endParaRPr lang="en-US" altLang="ja-JP" dirty="0"/>
          </a:p>
          <a:p>
            <a:pPr marL="0" lvl="0" indent="0">
              <a:lnSpc>
                <a:spcPct val="150000"/>
              </a:lnSpc>
              <a:buNone/>
            </a:pPr>
            <a:r>
              <a:rPr lang="en-US" altLang="ja-JP" dirty="0"/>
              <a:t>(6) kata </a:t>
            </a:r>
            <a:r>
              <a:rPr lang="en-US" altLang="ja-JP" dirty="0" err="1"/>
              <a:t>serapan</a:t>
            </a:r>
            <a:r>
              <a:rPr lang="en-US" altLang="ja-JP" dirty="0"/>
              <a:t> </a:t>
            </a:r>
            <a:r>
              <a:rPr lang="en-US" altLang="ja-JP" dirty="0" err="1"/>
              <a:t>dari</a:t>
            </a:r>
            <a:r>
              <a:rPr lang="en-US" altLang="ja-JP" dirty="0"/>
              <a:t> </a:t>
            </a:r>
            <a:r>
              <a:rPr lang="en-US" altLang="ja-JP" dirty="0" err="1"/>
              <a:t>bahasa</a:t>
            </a:r>
            <a:r>
              <a:rPr lang="en-US" altLang="ja-JP" dirty="0"/>
              <a:t> </a:t>
            </a:r>
            <a:r>
              <a:rPr lang="en-US" altLang="ja-JP" dirty="0" err="1"/>
              <a:t>asing</a:t>
            </a:r>
            <a:r>
              <a:rPr lang="en-US" altLang="ja-JP" dirty="0"/>
              <a:t> </a:t>
            </a:r>
          </a:p>
        </p:txBody>
      </p:sp>
      <p:grpSp>
        <p:nvGrpSpPr>
          <p:cNvPr id="5" name="グループ化 4"/>
          <p:cNvGrpSpPr/>
          <p:nvPr/>
        </p:nvGrpSpPr>
        <p:grpSpPr>
          <a:xfrm>
            <a:off x="96664" y="174361"/>
            <a:ext cx="9017950" cy="421214"/>
            <a:chOff x="96664" y="174361"/>
            <a:chExt cx="9017950" cy="421214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8547" y="174361"/>
              <a:ext cx="766067" cy="421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直線コネクタ 6"/>
            <p:cNvCxnSpPr/>
            <p:nvPr/>
          </p:nvCxnSpPr>
          <p:spPr>
            <a:xfrm flipH="1">
              <a:off x="96664" y="363422"/>
              <a:ext cx="8280000" cy="0"/>
            </a:xfrm>
            <a:prstGeom prst="line">
              <a:avLst/>
            </a:prstGeom>
            <a:ln w="15875">
              <a:solidFill>
                <a:srgbClr val="6180B4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858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206" y="4057482"/>
            <a:ext cx="3699794" cy="2561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19020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344" y="4133466"/>
            <a:ext cx="360000" cy="360000"/>
          </a:xfrm>
          <a:prstGeom prst="rect">
            <a:avLst/>
          </a:prstGeom>
        </p:spPr>
      </p:pic>
      <p:pic>
        <p:nvPicPr>
          <p:cNvPr id="4" name="19020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348" y="4142721"/>
            <a:ext cx="360000" cy="360000"/>
          </a:xfrm>
          <a:prstGeom prst="rect">
            <a:avLst/>
          </a:prstGeom>
        </p:spPr>
      </p:pic>
      <p:pic>
        <p:nvPicPr>
          <p:cNvPr id="5" name="19020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506" y="5188409"/>
            <a:ext cx="360000" cy="360000"/>
          </a:xfrm>
          <a:prstGeom prst="rect">
            <a:avLst/>
          </a:prstGeom>
        </p:spPr>
      </p:pic>
      <p:pic>
        <p:nvPicPr>
          <p:cNvPr id="6" name="190204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92" y="5177736"/>
            <a:ext cx="360000" cy="360000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/>
        </p:nvSpPr>
        <p:spPr>
          <a:xfrm>
            <a:off x="251520" y="1988840"/>
            <a:ext cx="86409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sz="2800" dirty="0" err="1"/>
              <a:t>Empat</a:t>
            </a:r>
            <a:r>
              <a:rPr lang="en-US" altLang="ja-JP" sz="2800" dirty="0"/>
              <a:t> </a:t>
            </a:r>
            <a:r>
              <a:rPr lang="en-US" altLang="ja-JP" sz="2800" dirty="0" err="1" smtClean="0"/>
              <a:t>sekawan</a:t>
            </a:r>
            <a:r>
              <a:rPr lang="en-US" altLang="ja-JP" sz="2800" dirty="0" smtClean="0"/>
              <a:t> </a:t>
            </a:r>
            <a:r>
              <a:rPr lang="en-US" altLang="ja-JP" sz="2800" dirty="0" err="1" smtClean="0"/>
              <a:t>sedang</a:t>
            </a:r>
            <a:r>
              <a:rPr lang="en-US" altLang="ja-JP" sz="2800" dirty="0" smtClean="0"/>
              <a:t> </a:t>
            </a:r>
            <a:r>
              <a:rPr lang="en-US" altLang="ja-JP" sz="2800" dirty="0" err="1"/>
              <a:t>berbincang</a:t>
            </a:r>
            <a:r>
              <a:rPr lang="en-US" altLang="ja-JP" sz="2800" dirty="0"/>
              <a:t> </a:t>
            </a:r>
            <a:r>
              <a:rPr lang="en-US" altLang="ja-JP" sz="2800" dirty="0" err="1"/>
              <a:t>tentang</a:t>
            </a:r>
            <a:r>
              <a:rPr lang="en-US" altLang="ja-JP" sz="2800" dirty="0"/>
              <a:t> </a:t>
            </a:r>
            <a:r>
              <a:rPr lang="en-US" altLang="ja-JP" sz="2800" dirty="0" err="1"/>
              <a:t>makan</a:t>
            </a:r>
            <a:r>
              <a:rPr lang="en-US" altLang="ja-JP" sz="2800" dirty="0"/>
              <a:t> </a:t>
            </a:r>
            <a:r>
              <a:rPr lang="en-US" altLang="ja-JP" sz="2800" dirty="0" err="1"/>
              <a:t>pagi</a:t>
            </a:r>
            <a:r>
              <a:rPr lang="en-US" altLang="ja-JP" sz="2800" dirty="0"/>
              <a:t>. </a:t>
            </a:r>
            <a:r>
              <a:rPr lang="en-US" altLang="ja-JP" sz="2800" dirty="0" err="1"/>
              <a:t>Isilah</a:t>
            </a:r>
            <a:r>
              <a:rPr lang="en-US" altLang="ja-JP" sz="2800" dirty="0"/>
              <a:t> </a:t>
            </a:r>
            <a:r>
              <a:rPr lang="en-US" altLang="ja-JP" sz="2800" dirty="0" err="1"/>
              <a:t>dengan</a:t>
            </a:r>
            <a:r>
              <a:rPr lang="en-US" altLang="ja-JP" sz="2800" dirty="0"/>
              <a:t> </a:t>
            </a:r>
            <a:r>
              <a:rPr lang="ja-JP" altLang="en-US" sz="2800" dirty="0"/>
              <a:t>〇 </a:t>
            </a:r>
            <a:r>
              <a:rPr lang="en-US" altLang="ja-JP" sz="2800" dirty="0" err="1"/>
              <a:t>bila</a:t>
            </a:r>
            <a:r>
              <a:rPr lang="en-US" altLang="ja-JP" sz="2800" dirty="0"/>
              <a:t> </a:t>
            </a:r>
            <a:r>
              <a:rPr lang="en-US" altLang="ja-JP" sz="2800" dirty="0" err="1"/>
              <a:t>menjawab</a:t>
            </a:r>
            <a:r>
              <a:rPr lang="en-US" altLang="ja-JP" sz="2800" dirty="0"/>
              <a:t> </a:t>
            </a:r>
            <a:r>
              <a:rPr lang="en-US" altLang="ja-JP" sz="2800" dirty="0" err="1"/>
              <a:t>makan</a:t>
            </a:r>
            <a:r>
              <a:rPr lang="en-US" altLang="ja-JP" sz="2800" dirty="0"/>
              <a:t>, </a:t>
            </a:r>
            <a:r>
              <a:rPr lang="en-US" altLang="ja-JP" sz="2800" dirty="0" err="1"/>
              <a:t>dan</a:t>
            </a:r>
            <a:r>
              <a:rPr lang="en-US" altLang="ja-JP" sz="2800" dirty="0"/>
              <a:t> </a:t>
            </a:r>
            <a:r>
              <a:rPr lang="en-US" altLang="ja-JP" sz="2800" dirty="0" err="1"/>
              <a:t>dengan</a:t>
            </a:r>
            <a:r>
              <a:rPr lang="en-US" altLang="ja-JP" sz="2800" dirty="0"/>
              <a:t> × </a:t>
            </a:r>
            <a:r>
              <a:rPr lang="en-US" altLang="ja-JP" sz="2800" dirty="0" err="1"/>
              <a:t>bila</a:t>
            </a:r>
            <a:r>
              <a:rPr lang="en-US" altLang="ja-JP" sz="2800" dirty="0"/>
              <a:t> </a:t>
            </a:r>
            <a:r>
              <a:rPr lang="en-US" altLang="ja-JP" sz="2800" dirty="0" err="1"/>
              <a:t>tidak</a:t>
            </a:r>
            <a:r>
              <a:rPr lang="en-US" altLang="ja-JP" sz="2800" dirty="0"/>
              <a:t> </a:t>
            </a:r>
            <a:r>
              <a:rPr lang="en-US" altLang="ja-JP" sz="2800" dirty="0" err="1"/>
              <a:t>makan</a:t>
            </a:r>
            <a:r>
              <a:rPr lang="en-US" altLang="ja-JP" sz="2800" dirty="0"/>
              <a:t>.</a:t>
            </a:r>
            <a:endParaRPr kumimoji="1" lang="ja-JP" altLang="en-US" sz="2800" dirty="0"/>
          </a:p>
        </p:txBody>
      </p:sp>
      <p:grpSp>
        <p:nvGrpSpPr>
          <p:cNvPr id="14" name="グループ化 13"/>
          <p:cNvGrpSpPr/>
          <p:nvPr/>
        </p:nvGrpSpPr>
        <p:grpSpPr>
          <a:xfrm>
            <a:off x="96664" y="174361"/>
            <a:ext cx="9017950" cy="421214"/>
            <a:chOff x="96664" y="174361"/>
            <a:chExt cx="9017950" cy="421214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8547" y="174361"/>
              <a:ext cx="766067" cy="421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8" name="直線コネクタ 17"/>
            <p:cNvCxnSpPr/>
            <p:nvPr/>
          </p:nvCxnSpPr>
          <p:spPr>
            <a:xfrm flipH="1">
              <a:off x="96664" y="363422"/>
              <a:ext cx="8280000" cy="0"/>
            </a:xfrm>
            <a:prstGeom prst="line">
              <a:avLst/>
            </a:prstGeom>
            <a:ln w="15875">
              <a:solidFill>
                <a:srgbClr val="6180B4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タイトル 1"/>
          <p:cNvSpPr>
            <a:spLocks noGrp="1"/>
          </p:cNvSpPr>
          <p:nvPr>
            <p:ph type="title"/>
          </p:nvPr>
        </p:nvSpPr>
        <p:spPr>
          <a:xfrm>
            <a:off x="161925" y="182563"/>
            <a:ext cx="7920038" cy="744537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ja-JP" altLang="en-US" sz="3500" dirty="0" smtClean="0">
                <a:latin typeface="+mj-ea"/>
              </a:rPr>
              <a:t>ききましょう　</a:t>
            </a:r>
            <a:r>
              <a:rPr lang="en-US" altLang="ja-JP" sz="3500" dirty="0" smtClean="0">
                <a:latin typeface="+mj-ea"/>
              </a:rPr>
              <a:t>1</a:t>
            </a:r>
            <a:endParaRPr lang="ja-JP" altLang="en-US" sz="3500" dirty="0">
              <a:latin typeface="+mj-ea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120980" y="914400"/>
            <a:ext cx="8610600" cy="1219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en-US" altLang="ja-JP" b="1" dirty="0" err="1">
                <a:solidFill>
                  <a:srgbClr val="6180B4"/>
                </a:solidFill>
                <a:latin typeface="Rockwell" panose="02060603020205020403" pitchFamily="18" charset="0"/>
              </a:rPr>
              <a:t>Kerjakan</a:t>
            </a:r>
            <a:r>
              <a:rPr lang="en-US" altLang="ja-JP" b="1" dirty="0">
                <a:solidFill>
                  <a:srgbClr val="6180B4"/>
                </a:solidFill>
                <a:latin typeface="Rockwell" panose="02060603020205020403" pitchFamily="18" charset="0"/>
              </a:rPr>
              <a:t> </a:t>
            </a:r>
            <a:r>
              <a:rPr lang="en-US" altLang="ja-JP" b="1" dirty="0" err="1">
                <a:solidFill>
                  <a:srgbClr val="6180B4"/>
                </a:solidFill>
                <a:latin typeface="Rockwell" panose="02060603020205020403" pitchFamily="18" charset="0"/>
              </a:rPr>
              <a:t>Lembar</a:t>
            </a:r>
            <a:r>
              <a:rPr lang="en-US" altLang="ja-JP" b="1" dirty="0">
                <a:solidFill>
                  <a:srgbClr val="6180B4"/>
                </a:solidFill>
                <a:latin typeface="Rockwell" panose="02060603020205020403" pitchFamily="18" charset="0"/>
              </a:rPr>
              <a:t> </a:t>
            </a:r>
            <a:r>
              <a:rPr lang="en-US" altLang="ja-JP" b="1" dirty="0" err="1" smtClean="0">
                <a:solidFill>
                  <a:srgbClr val="6180B4"/>
                </a:solidFill>
                <a:latin typeface="Rockwell" panose="02060603020205020403" pitchFamily="18" charset="0"/>
              </a:rPr>
              <a:t>Kerja</a:t>
            </a:r>
            <a:r>
              <a:rPr lang="en-US" altLang="ja-JP" b="1" dirty="0" smtClean="0">
                <a:solidFill>
                  <a:srgbClr val="6180B4"/>
                </a:solidFill>
                <a:latin typeface="Rockwell" panose="02060603020205020403" pitchFamily="18" charset="0"/>
              </a:rPr>
              <a:t> </a:t>
            </a:r>
            <a:r>
              <a:rPr lang="en-US" altLang="ja-JP" b="1" dirty="0">
                <a:solidFill>
                  <a:srgbClr val="6180B4"/>
                </a:solidFill>
                <a:latin typeface="Rockwell" panose="02060603020205020403" pitchFamily="18" charset="0"/>
              </a:rPr>
              <a:t>1</a:t>
            </a:r>
            <a:endParaRPr lang="en-US" altLang="ja-JP" b="1" dirty="0" smtClean="0">
              <a:solidFill>
                <a:srgbClr val="6180B4"/>
              </a:solidFill>
              <a:latin typeface="Rockwell" panose="02060603020205020403" pitchFamily="18" charset="0"/>
            </a:endParaRPr>
          </a:p>
          <a:p>
            <a:pPr>
              <a:defRPr/>
            </a:pPr>
            <a:endParaRPr kumimoji="1" lang="en-US" altLang="ja-JP" b="1" dirty="0" smtClean="0">
              <a:solidFill>
                <a:srgbClr val="FF0000"/>
              </a:solidFill>
              <a:latin typeface="Rockwell" panose="02060603020205020403" pitchFamily="18" charset="0"/>
            </a:endParaRPr>
          </a:p>
          <a:p>
            <a:pPr>
              <a:defRPr/>
            </a:pPr>
            <a:r>
              <a:rPr kumimoji="1" lang="en-US" altLang="ja-JP" b="1" dirty="0" err="1" smtClean="0">
                <a:solidFill>
                  <a:srgbClr val="FF0000"/>
                </a:solidFill>
                <a:latin typeface="Rockwell" panose="02060603020205020403" pitchFamily="18" charset="0"/>
              </a:rPr>
              <a:t>Tulis</a:t>
            </a:r>
            <a:r>
              <a:rPr kumimoji="1" lang="en-US" altLang="ja-JP" b="1" dirty="0" smtClean="0">
                <a:solidFill>
                  <a:srgbClr val="FF0000"/>
                </a:solidFill>
                <a:latin typeface="Rockwell" panose="02060603020205020403" pitchFamily="18" charset="0"/>
              </a:rPr>
              <a:t> </a:t>
            </a:r>
            <a:r>
              <a:rPr kumimoji="1" lang="en-US" altLang="ja-JP" b="1" dirty="0" err="1">
                <a:solidFill>
                  <a:srgbClr val="FF0000"/>
                </a:solidFill>
                <a:latin typeface="Rockwell" panose="02060603020205020403" pitchFamily="18" charset="0"/>
              </a:rPr>
              <a:t>teks</a:t>
            </a:r>
            <a:r>
              <a:rPr kumimoji="1" lang="en-US" altLang="ja-JP" b="1" dirty="0">
                <a:solidFill>
                  <a:srgbClr val="FF0000"/>
                </a:solidFill>
                <a:latin typeface="Rockwell" panose="02060603020205020403" pitchFamily="18" charset="0"/>
              </a:rPr>
              <a:t> dialog yang </a:t>
            </a:r>
            <a:r>
              <a:rPr kumimoji="1" lang="en-US" altLang="ja-JP" b="1" dirty="0" err="1">
                <a:solidFill>
                  <a:srgbClr val="FF0000"/>
                </a:solidFill>
                <a:latin typeface="Rockwell" panose="02060603020205020403" pitchFamily="18" charset="0"/>
              </a:rPr>
              <a:t>ada</a:t>
            </a:r>
            <a:r>
              <a:rPr kumimoji="1" lang="en-US" altLang="ja-JP" b="1" dirty="0">
                <a:solidFill>
                  <a:srgbClr val="FF0000"/>
                </a:solidFill>
                <a:latin typeface="Rockwell" panose="02060603020205020403" pitchFamily="18" charset="0"/>
              </a:rPr>
              <a:t> di audio </a:t>
            </a:r>
            <a:r>
              <a:rPr kumimoji="1" lang="en-US" altLang="ja-JP" b="1" dirty="0" err="1">
                <a:solidFill>
                  <a:srgbClr val="FF0000"/>
                </a:solidFill>
                <a:latin typeface="Rockwell" panose="02060603020205020403" pitchFamily="18" charset="0"/>
              </a:rPr>
              <a:t>beserta</a:t>
            </a:r>
            <a:r>
              <a:rPr kumimoji="1" lang="en-US" altLang="ja-JP" b="1" dirty="0">
                <a:solidFill>
                  <a:srgbClr val="FF0000"/>
                </a:solidFill>
                <a:latin typeface="Rockwell" panose="02060603020205020403" pitchFamily="18" charset="0"/>
              </a:rPr>
              <a:t> </a:t>
            </a:r>
            <a:r>
              <a:rPr kumimoji="1" lang="en-US" altLang="ja-JP" b="1" dirty="0" err="1">
                <a:solidFill>
                  <a:srgbClr val="FF0000"/>
                </a:solidFill>
                <a:latin typeface="Rockwell" panose="02060603020205020403" pitchFamily="18" charset="0"/>
              </a:rPr>
              <a:t>terjemahannya</a:t>
            </a:r>
            <a:r>
              <a:rPr kumimoji="1" lang="en-US" altLang="ja-JP" b="1" dirty="0">
                <a:solidFill>
                  <a:srgbClr val="FF0000"/>
                </a:solidFill>
                <a:latin typeface="Rockwell" panose="02060603020205020403" pitchFamily="18" charset="0"/>
              </a:rPr>
              <a:t>  </a:t>
            </a:r>
            <a:endParaRPr kumimoji="1" lang="ja-JP" altLang="en-US" b="1" dirty="0">
              <a:solidFill>
                <a:srgbClr val="FF0000"/>
              </a:solidFill>
              <a:latin typeface="Rockwell" panose="02060603020205020403" pitchFamily="18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b="1" dirty="0" smtClean="0">
                <a:solidFill>
                  <a:srgbClr val="6180B4"/>
                </a:solidFill>
                <a:latin typeface="Rockwell" panose="02060603020205020403" pitchFamily="18" charset="0"/>
              </a:rPr>
              <a:t>  </a:t>
            </a:r>
            <a:endParaRPr lang="ja-JP" altLang="en-US" b="1" dirty="0">
              <a:solidFill>
                <a:srgbClr val="6180B4"/>
              </a:solidFill>
              <a:latin typeface="Rockwell" panose="02060603020205020403" pitchFamily="18" charset="0"/>
            </a:endParaRPr>
          </a:p>
        </p:txBody>
      </p:sp>
      <p:sp>
        <p:nvSpPr>
          <p:cNvPr id="25" name="角丸四角形 24"/>
          <p:cNvSpPr/>
          <p:nvPr/>
        </p:nvSpPr>
        <p:spPr>
          <a:xfrm>
            <a:off x="7128392" y="5177736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4</a:t>
            </a:r>
            <a:endParaRPr kumimoji="1" lang="ja-JP" altLang="en-US" sz="2400" dirty="0"/>
          </a:p>
        </p:txBody>
      </p:sp>
      <p:sp>
        <p:nvSpPr>
          <p:cNvPr id="26" name="角丸四角形 25"/>
          <p:cNvSpPr/>
          <p:nvPr/>
        </p:nvSpPr>
        <p:spPr>
          <a:xfrm>
            <a:off x="5695506" y="5168481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3</a:t>
            </a:r>
            <a:endParaRPr kumimoji="1" lang="ja-JP" altLang="en-US" sz="2400" dirty="0"/>
          </a:p>
        </p:txBody>
      </p:sp>
      <p:sp>
        <p:nvSpPr>
          <p:cNvPr id="27" name="角丸四角形 26"/>
          <p:cNvSpPr/>
          <p:nvPr/>
        </p:nvSpPr>
        <p:spPr>
          <a:xfrm>
            <a:off x="7122348" y="4142721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2</a:t>
            </a:r>
          </a:p>
        </p:txBody>
      </p:sp>
      <p:sp>
        <p:nvSpPr>
          <p:cNvPr id="31" name="角丸四角形 30"/>
          <p:cNvSpPr/>
          <p:nvPr/>
        </p:nvSpPr>
        <p:spPr>
          <a:xfrm>
            <a:off x="5692344" y="4153354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/>
              <a:t>1</a:t>
            </a:r>
            <a:endParaRPr kumimoji="1" lang="ja-JP" altLang="en-US" sz="2400" dirty="0"/>
          </a:p>
        </p:txBody>
      </p:sp>
      <p:grpSp>
        <p:nvGrpSpPr>
          <p:cNvPr id="32" name="グループ化 31"/>
          <p:cNvGrpSpPr/>
          <p:nvPr/>
        </p:nvGrpSpPr>
        <p:grpSpPr>
          <a:xfrm>
            <a:off x="611560" y="4060845"/>
            <a:ext cx="629059" cy="664299"/>
            <a:chOff x="3230666" y="4128995"/>
            <a:chExt cx="837278" cy="884181"/>
          </a:xfrm>
        </p:grpSpPr>
        <p:sp>
          <p:nvSpPr>
            <p:cNvPr id="33" name="角丸四角形吹き出し 32"/>
            <p:cNvSpPr/>
            <p:nvPr/>
          </p:nvSpPr>
          <p:spPr>
            <a:xfrm>
              <a:off x="3230666" y="4202739"/>
              <a:ext cx="837278" cy="810437"/>
            </a:xfrm>
            <a:prstGeom prst="wedgeRoundRectCallout">
              <a:avLst>
                <a:gd name="adj1" fmla="val 73209"/>
                <a:gd name="adj2" fmla="val 38994"/>
                <a:gd name="adj3" fmla="val 16667"/>
              </a:avLst>
            </a:prstGeom>
            <a:ln w="19050">
              <a:solidFill>
                <a:srgbClr val="6180B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3307653" y="4128995"/>
              <a:ext cx="69923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ja-JP" altLang="en-US" sz="4000" b="1" cap="none" spc="0" dirty="0" smtClean="0">
                  <a:ln w="31550" cmpd="sng">
                    <a:gradFill>
                      <a:gsLst>
                        <a:gs pos="70000">
                          <a:schemeClr val="accent6">
                            <a:shade val="50000"/>
                            <a:satMod val="190000"/>
                          </a:schemeClr>
                        </a:gs>
                        <a:gs pos="0">
                          <a:schemeClr val="accent6">
                            <a:tint val="77000"/>
                            <a:satMod val="180000"/>
                          </a:schemeClr>
                        </a:gs>
                      </a:gsLst>
                      <a:lin ang="5400000"/>
                    </a:gradFill>
                    <a:prstDash val="solid"/>
                  </a:ln>
                  <a:solidFill>
                    <a:schemeClr val="accent6">
                      <a:tint val="15000"/>
                      <a:satMod val="200000"/>
                    </a:schemeClr>
                  </a:solidFill>
                  <a:effectLst>
                    <a:outerShdw blurRad="50800" dist="40000" dir="5400000" algn="tl" rotWithShape="0">
                      <a:srgbClr val="000000">
                        <a:shade val="5000"/>
                        <a:satMod val="120000"/>
                        <a:alpha val="33000"/>
                      </a:srgbClr>
                    </a:outerShdw>
                  </a:effectLst>
                </a:rPr>
                <a:t>？</a:t>
              </a:r>
              <a:endParaRPr lang="ja-JP" altLang="en-US" sz="4000" b="1" cap="none" spc="0" dirty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endParaRPr>
            </a:p>
          </p:txBody>
        </p:sp>
      </p:grpSp>
      <p:grpSp>
        <p:nvGrpSpPr>
          <p:cNvPr id="36" name="グループ化 35"/>
          <p:cNvGrpSpPr/>
          <p:nvPr/>
        </p:nvGrpSpPr>
        <p:grpSpPr>
          <a:xfrm>
            <a:off x="1835696" y="3429000"/>
            <a:ext cx="566181" cy="769441"/>
            <a:chOff x="3847576" y="3946178"/>
            <a:chExt cx="566181" cy="769441"/>
          </a:xfrm>
        </p:grpSpPr>
        <p:sp>
          <p:nvSpPr>
            <p:cNvPr id="37" name="角丸四角形吹き出し 36"/>
            <p:cNvSpPr/>
            <p:nvPr/>
          </p:nvSpPr>
          <p:spPr>
            <a:xfrm>
              <a:off x="3859306" y="4090746"/>
              <a:ext cx="519884" cy="503218"/>
            </a:xfrm>
            <a:prstGeom prst="wedgeRoundRectCallout">
              <a:avLst>
                <a:gd name="adj1" fmla="val 50536"/>
                <a:gd name="adj2" fmla="val 89209"/>
                <a:gd name="adj3" fmla="val 16667"/>
              </a:avLst>
            </a:prstGeom>
            <a:ln w="19050">
              <a:solidFill>
                <a:srgbClr val="6180B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3847576" y="3946178"/>
              <a:ext cx="566181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4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accent1">
                      <a:lumMod val="75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O</a:t>
              </a:r>
            </a:p>
          </p:txBody>
        </p:sp>
      </p:grpSp>
      <p:grpSp>
        <p:nvGrpSpPr>
          <p:cNvPr id="39" name="グループ化 38"/>
          <p:cNvGrpSpPr/>
          <p:nvPr/>
        </p:nvGrpSpPr>
        <p:grpSpPr>
          <a:xfrm>
            <a:off x="4211960" y="3573016"/>
            <a:ext cx="571872" cy="769441"/>
            <a:chOff x="5508104" y="3961631"/>
            <a:chExt cx="571872" cy="769441"/>
          </a:xfrm>
        </p:grpSpPr>
        <p:sp>
          <p:nvSpPr>
            <p:cNvPr id="40" name="角丸四角形吹き出し 39"/>
            <p:cNvSpPr/>
            <p:nvPr/>
          </p:nvSpPr>
          <p:spPr>
            <a:xfrm>
              <a:off x="5508104" y="4098049"/>
              <a:ext cx="571872" cy="503218"/>
            </a:xfrm>
            <a:prstGeom prst="wedgeRoundRectCallout">
              <a:avLst>
                <a:gd name="adj1" fmla="val 2789"/>
                <a:gd name="adj2" fmla="val 108769"/>
                <a:gd name="adj3" fmla="val 16667"/>
              </a:avLst>
            </a:prstGeom>
            <a:ln w="19050">
              <a:solidFill>
                <a:srgbClr val="6180B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5579352" y="3961631"/>
              <a:ext cx="478016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4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X</a:t>
              </a:r>
            </a:p>
          </p:txBody>
        </p:sp>
      </p:grpSp>
      <p:grpSp>
        <p:nvGrpSpPr>
          <p:cNvPr id="45" name="グループ化 44"/>
          <p:cNvGrpSpPr/>
          <p:nvPr/>
        </p:nvGrpSpPr>
        <p:grpSpPr>
          <a:xfrm>
            <a:off x="3357747" y="3429000"/>
            <a:ext cx="566181" cy="769441"/>
            <a:chOff x="3847576" y="3946178"/>
            <a:chExt cx="566181" cy="769441"/>
          </a:xfrm>
        </p:grpSpPr>
        <p:sp>
          <p:nvSpPr>
            <p:cNvPr id="46" name="角丸四角形吹き出し 45"/>
            <p:cNvSpPr/>
            <p:nvPr/>
          </p:nvSpPr>
          <p:spPr>
            <a:xfrm>
              <a:off x="3859306" y="4090746"/>
              <a:ext cx="519884" cy="503218"/>
            </a:xfrm>
            <a:prstGeom prst="wedgeRoundRectCallout">
              <a:avLst>
                <a:gd name="adj1" fmla="val 4122"/>
                <a:gd name="adj2" fmla="val 90471"/>
                <a:gd name="adj3" fmla="val 16667"/>
              </a:avLst>
            </a:prstGeom>
            <a:ln w="19050">
              <a:solidFill>
                <a:srgbClr val="6180B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3847576" y="3946178"/>
              <a:ext cx="566181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4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accent1">
                      <a:lumMod val="75000"/>
                    </a:schemeClr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104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132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10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" dur="107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8" dur="124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4" dur="165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945" y="5216896"/>
            <a:ext cx="923925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543" y="3831942"/>
            <a:ext cx="90487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166418"/>
            <a:ext cx="801688" cy="98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角丸四角形吹き出し 12"/>
          <p:cNvSpPr/>
          <p:nvPr/>
        </p:nvSpPr>
        <p:spPr>
          <a:xfrm>
            <a:off x="4283968" y="3256212"/>
            <a:ext cx="2439941" cy="964876"/>
          </a:xfrm>
          <a:prstGeom prst="wedgeRoundRectCallout">
            <a:avLst>
              <a:gd name="adj1" fmla="val 65084"/>
              <a:gd name="adj2" fmla="val 42575"/>
              <a:gd name="adj3" fmla="val 16667"/>
            </a:avLst>
          </a:prstGeom>
          <a:ln w="19050">
            <a:solidFill>
              <a:srgbClr val="6180B4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400" dirty="0">
                <a:solidFill>
                  <a:schemeClr val="tx1"/>
                </a:solidFill>
              </a:rPr>
              <a:t>はい、たべます。</a:t>
            </a:r>
          </a:p>
          <a:p>
            <a:r>
              <a:rPr lang="en-US" altLang="ja-JP" sz="2000" dirty="0">
                <a:solidFill>
                  <a:schemeClr val="tx1"/>
                </a:solidFill>
              </a:rPr>
              <a:t>Hai, </a:t>
            </a:r>
            <a:r>
              <a:rPr lang="en-US" altLang="ja-JP" sz="2000" dirty="0" err="1">
                <a:solidFill>
                  <a:schemeClr val="tx1"/>
                </a:solidFill>
              </a:rPr>
              <a:t>tabemasu</a:t>
            </a:r>
            <a:r>
              <a:rPr lang="en-US" altLang="ja-JP" sz="20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altLang="ja-JP" sz="2000" dirty="0" err="1" smtClean="0">
                <a:solidFill>
                  <a:srgbClr val="FF0000"/>
                </a:solidFill>
              </a:rPr>
              <a:t>Iya</a:t>
            </a:r>
            <a:endParaRPr lang="en-US" altLang="ja-JP" sz="2000" dirty="0">
              <a:solidFill>
                <a:srgbClr val="FF0000"/>
              </a:solidFill>
            </a:endParaRPr>
          </a:p>
        </p:txBody>
      </p:sp>
      <p:sp>
        <p:nvSpPr>
          <p:cNvPr id="17" name="角丸四角形吹き出し 16"/>
          <p:cNvSpPr/>
          <p:nvPr/>
        </p:nvSpPr>
        <p:spPr>
          <a:xfrm>
            <a:off x="2900561" y="4653136"/>
            <a:ext cx="3013838" cy="1101457"/>
          </a:xfrm>
          <a:prstGeom prst="wedgeRoundRectCallout">
            <a:avLst>
              <a:gd name="adj1" fmla="val 66583"/>
              <a:gd name="adj2" fmla="val 35575"/>
              <a:gd name="adj3" fmla="val 16667"/>
            </a:avLst>
          </a:prstGeom>
          <a:ln w="19050">
            <a:solidFill>
              <a:srgbClr val="6180B4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dirty="0">
                <a:solidFill>
                  <a:schemeClr val="tx1"/>
                </a:solidFill>
              </a:rPr>
              <a:t>いいえ、たべません。</a:t>
            </a:r>
          </a:p>
          <a:p>
            <a:r>
              <a:rPr lang="en-US" altLang="ja-JP" dirty="0" err="1">
                <a:solidFill>
                  <a:schemeClr val="tx1"/>
                </a:solidFill>
              </a:rPr>
              <a:t>Iie</a:t>
            </a:r>
            <a:r>
              <a:rPr lang="en-US" altLang="ja-JP" dirty="0">
                <a:solidFill>
                  <a:schemeClr val="tx1"/>
                </a:solidFill>
              </a:rPr>
              <a:t>, </a:t>
            </a:r>
            <a:r>
              <a:rPr lang="en-US" altLang="ja-JP" dirty="0" err="1">
                <a:solidFill>
                  <a:schemeClr val="tx1"/>
                </a:solidFill>
              </a:rPr>
              <a:t>tabemasen</a:t>
            </a:r>
            <a:r>
              <a:rPr lang="en-US" altLang="ja-JP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altLang="ja-JP" dirty="0" err="1" smtClean="0">
                <a:solidFill>
                  <a:srgbClr val="FF0000"/>
                </a:solidFill>
              </a:rPr>
              <a:t>Tidak</a:t>
            </a:r>
            <a:endParaRPr lang="en-US" altLang="ja-JP" dirty="0">
              <a:solidFill>
                <a:srgbClr val="FF0000"/>
              </a:solidFill>
            </a:endParaRPr>
          </a:p>
        </p:txBody>
      </p:sp>
      <p:sp>
        <p:nvSpPr>
          <p:cNvPr id="5" name="角丸四角形吹き出し 4"/>
          <p:cNvSpPr/>
          <p:nvPr/>
        </p:nvSpPr>
        <p:spPr>
          <a:xfrm>
            <a:off x="1388393" y="1821715"/>
            <a:ext cx="6463630" cy="1031221"/>
          </a:xfrm>
          <a:prstGeom prst="wedgeRoundRectCallout">
            <a:avLst>
              <a:gd name="adj1" fmla="val -41172"/>
              <a:gd name="adj2" fmla="val 85795"/>
              <a:gd name="adj3" fmla="val 16667"/>
            </a:avLst>
          </a:prstGeom>
          <a:ln w="19050">
            <a:solidFill>
              <a:srgbClr val="6180B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dirty="0">
                <a:solidFill>
                  <a:schemeClr val="tx1"/>
                </a:solidFill>
              </a:rPr>
              <a:t>（ユニさん）、いつも　あさごはんを　たべますか。</a:t>
            </a:r>
          </a:p>
          <a:p>
            <a:r>
              <a:rPr lang="en-US" altLang="ja-JP" dirty="0">
                <a:solidFill>
                  <a:schemeClr val="tx1"/>
                </a:solidFill>
              </a:rPr>
              <a:t>(</a:t>
            </a:r>
            <a:r>
              <a:rPr lang="en-US" altLang="ja-JP" dirty="0" err="1">
                <a:solidFill>
                  <a:schemeClr val="tx1"/>
                </a:solidFill>
              </a:rPr>
              <a:t>Yuni</a:t>
            </a:r>
            <a:r>
              <a:rPr lang="en-US" altLang="ja-JP" dirty="0">
                <a:solidFill>
                  <a:schemeClr val="tx1"/>
                </a:solidFill>
              </a:rPr>
              <a:t>-san), </a:t>
            </a:r>
            <a:r>
              <a:rPr lang="en-US" altLang="ja-JP" dirty="0" err="1">
                <a:solidFill>
                  <a:schemeClr val="tx1"/>
                </a:solidFill>
              </a:rPr>
              <a:t>itsumo</a:t>
            </a:r>
            <a:r>
              <a:rPr lang="en-US" altLang="ja-JP" dirty="0">
                <a:solidFill>
                  <a:schemeClr val="tx1"/>
                </a:solidFill>
              </a:rPr>
              <a:t> </a:t>
            </a:r>
            <a:r>
              <a:rPr lang="en-US" altLang="ja-JP" dirty="0" err="1">
                <a:solidFill>
                  <a:schemeClr val="tx1"/>
                </a:solidFill>
              </a:rPr>
              <a:t>asa-gohan</a:t>
            </a:r>
            <a:r>
              <a:rPr lang="en-US" altLang="ja-JP" dirty="0">
                <a:solidFill>
                  <a:schemeClr val="tx1"/>
                </a:solidFill>
              </a:rPr>
              <a:t> o </a:t>
            </a:r>
            <a:r>
              <a:rPr lang="en-US" altLang="ja-JP" dirty="0" err="1">
                <a:solidFill>
                  <a:schemeClr val="tx1"/>
                </a:solidFill>
              </a:rPr>
              <a:t>tabemasu</a:t>
            </a:r>
            <a:r>
              <a:rPr lang="en-US" altLang="ja-JP" dirty="0">
                <a:solidFill>
                  <a:schemeClr val="tx1"/>
                </a:solidFill>
              </a:rPr>
              <a:t> </a:t>
            </a:r>
            <a:r>
              <a:rPr lang="en-US" altLang="ja-JP" dirty="0" err="1" smtClean="0">
                <a:solidFill>
                  <a:schemeClr val="tx1"/>
                </a:solidFill>
              </a:rPr>
              <a:t>ka</a:t>
            </a:r>
            <a:r>
              <a:rPr lang="en-US" altLang="ja-JP" dirty="0" smtClean="0">
                <a:solidFill>
                  <a:schemeClr val="tx1"/>
                </a:solidFill>
              </a:rPr>
              <a:t>.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en-US" altLang="ja-JP" dirty="0" err="1" smtClean="0">
                <a:solidFill>
                  <a:srgbClr val="FF0000"/>
                </a:solidFill>
              </a:rPr>
              <a:t>Yuni</a:t>
            </a:r>
            <a:r>
              <a:rPr lang="en-US" altLang="ja-JP" dirty="0" smtClean="0">
                <a:solidFill>
                  <a:srgbClr val="FF0000"/>
                </a:solidFill>
              </a:rPr>
              <a:t>, </a:t>
            </a:r>
            <a:r>
              <a:rPr lang="en-US" altLang="ja-JP" dirty="0" err="1" smtClean="0">
                <a:solidFill>
                  <a:srgbClr val="FF0000"/>
                </a:solidFill>
              </a:rPr>
              <a:t>apakah</a:t>
            </a:r>
            <a:r>
              <a:rPr lang="en-US" altLang="ja-JP" dirty="0" smtClean="0">
                <a:solidFill>
                  <a:srgbClr val="FF0000"/>
                </a:solidFill>
              </a:rPr>
              <a:t> </a:t>
            </a:r>
            <a:r>
              <a:rPr lang="en-US" altLang="ja-JP" dirty="0" err="1" smtClean="0">
                <a:solidFill>
                  <a:srgbClr val="FF0000"/>
                </a:solidFill>
              </a:rPr>
              <a:t>kamu</a:t>
            </a:r>
            <a:r>
              <a:rPr lang="en-US" altLang="ja-JP" dirty="0" smtClean="0">
                <a:solidFill>
                  <a:srgbClr val="FF0000"/>
                </a:solidFill>
              </a:rPr>
              <a:t> </a:t>
            </a:r>
            <a:r>
              <a:rPr lang="en-US" altLang="ja-JP" dirty="0" err="1" smtClean="0">
                <a:solidFill>
                  <a:srgbClr val="FF0000"/>
                </a:solidFill>
              </a:rPr>
              <a:t>selalu</a:t>
            </a:r>
            <a:r>
              <a:rPr lang="en-US" altLang="ja-JP" dirty="0" smtClean="0">
                <a:solidFill>
                  <a:srgbClr val="FF0000"/>
                </a:solidFill>
              </a:rPr>
              <a:t> </a:t>
            </a:r>
            <a:r>
              <a:rPr lang="en-US" altLang="ja-JP" dirty="0" err="1" smtClean="0">
                <a:solidFill>
                  <a:srgbClr val="FF0000"/>
                </a:solidFill>
              </a:rPr>
              <a:t>sarapan</a:t>
            </a:r>
            <a:r>
              <a:rPr lang="en-US" altLang="ja-JP" dirty="0" smtClean="0">
                <a:solidFill>
                  <a:srgbClr val="FF0000"/>
                </a:solidFill>
              </a:rPr>
              <a:t> </a:t>
            </a:r>
            <a:r>
              <a:rPr lang="en-US" altLang="ja-JP" dirty="0" err="1" smtClean="0">
                <a:solidFill>
                  <a:srgbClr val="FF0000"/>
                </a:solidFill>
              </a:rPr>
              <a:t>pagi</a:t>
            </a:r>
            <a:r>
              <a:rPr lang="en-US" altLang="ja-JP" dirty="0" smtClean="0">
                <a:solidFill>
                  <a:srgbClr val="FF0000"/>
                </a:solidFill>
              </a:rPr>
              <a:t>?</a:t>
            </a:r>
            <a:endParaRPr lang="en-US" altLang="ja-JP" dirty="0" smtClean="0">
              <a:solidFill>
                <a:srgbClr val="FF0000"/>
              </a:solidFill>
            </a:endParaRPr>
          </a:p>
        </p:txBody>
      </p:sp>
      <p:pic>
        <p:nvPicPr>
          <p:cNvPr id="6" name="19030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083" y="703339"/>
            <a:ext cx="508669" cy="486000"/>
          </a:xfrm>
          <a:prstGeom prst="rect">
            <a:avLst/>
          </a:prstGeom>
        </p:spPr>
      </p:pic>
      <p:grpSp>
        <p:nvGrpSpPr>
          <p:cNvPr id="12" name="グループ化 11"/>
          <p:cNvGrpSpPr/>
          <p:nvPr/>
        </p:nvGrpSpPr>
        <p:grpSpPr>
          <a:xfrm>
            <a:off x="96664" y="174361"/>
            <a:ext cx="9017950" cy="421214"/>
            <a:chOff x="96664" y="174361"/>
            <a:chExt cx="9017950" cy="421214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8547" y="174361"/>
              <a:ext cx="766067" cy="421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5" name="直線コネクタ 14"/>
            <p:cNvCxnSpPr/>
            <p:nvPr/>
          </p:nvCxnSpPr>
          <p:spPr>
            <a:xfrm flipH="1">
              <a:off x="96664" y="363422"/>
              <a:ext cx="8280000" cy="0"/>
            </a:xfrm>
            <a:prstGeom prst="line">
              <a:avLst/>
            </a:prstGeom>
            <a:ln w="15875">
              <a:solidFill>
                <a:srgbClr val="6180B4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タイトル 1"/>
          <p:cNvSpPr>
            <a:spLocks noGrp="1"/>
          </p:cNvSpPr>
          <p:nvPr>
            <p:ph type="title"/>
          </p:nvPr>
        </p:nvSpPr>
        <p:spPr>
          <a:xfrm>
            <a:off x="161925" y="188913"/>
            <a:ext cx="7920038" cy="1081087"/>
          </a:xfrm>
        </p:spPr>
        <p:txBody>
          <a:bodyPr>
            <a:normAutofit fontScale="90000"/>
          </a:bodyPr>
          <a:lstStyle/>
          <a:p>
            <a:pPr algn="l">
              <a:defRPr/>
            </a:pPr>
            <a:r>
              <a:rPr lang="ja-JP" altLang="en-US" sz="3500" dirty="0" smtClean="0">
                <a:latin typeface="+mj-ea"/>
              </a:rPr>
              <a:t>はなしましょう　</a:t>
            </a:r>
            <a:r>
              <a:rPr lang="en-US" altLang="ja-JP" sz="3500" dirty="0" smtClean="0">
                <a:latin typeface="+mj-ea"/>
              </a:rPr>
              <a:t>1</a:t>
            </a:r>
            <a:br>
              <a:rPr lang="en-US" altLang="ja-JP" sz="3500" dirty="0" smtClean="0">
                <a:latin typeface="+mj-ea"/>
              </a:rPr>
            </a:br>
            <a:r>
              <a:rPr lang="ja-JP" altLang="en-US" sz="3500" dirty="0" smtClean="0">
                <a:latin typeface="+mj-ea"/>
              </a:rPr>
              <a:t>　</a:t>
            </a:r>
            <a:endParaRPr lang="ja-JP" altLang="en-US" sz="35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4238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402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3" grpId="0" animBg="1"/>
      <p:bldP spid="17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003" y="3506057"/>
            <a:ext cx="4407477" cy="3091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19040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920" y="4165924"/>
            <a:ext cx="360000" cy="360000"/>
          </a:xfrm>
          <a:prstGeom prst="rect">
            <a:avLst/>
          </a:prstGeom>
        </p:spPr>
      </p:pic>
      <p:pic>
        <p:nvPicPr>
          <p:cNvPr id="19" name="19040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032" y="4170888"/>
            <a:ext cx="360000" cy="360000"/>
          </a:xfrm>
          <a:prstGeom prst="rect">
            <a:avLst/>
          </a:prstGeom>
        </p:spPr>
      </p:pic>
      <p:pic>
        <p:nvPicPr>
          <p:cNvPr id="20" name="19040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208" y="5177736"/>
            <a:ext cx="360000" cy="360000"/>
          </a:xfrm>
          <a:prstGeom prst="rect">
            <a:avLst/>
          </a:prstGeom>
        </p:spPr>
      </p:pic>
      <p:pic>
        <p:nvPicPr>
          <p:cNvPr id="21" name="190404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408" y="5178529"/>
            <a:ext cx="360000" cy="360000"/>
          </a:xfrm>
          <a:prstGeom prst="rect">
            <a:avLst/>
          </a:prstGeom>
        </p:spPr>
      </p:pic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25353" y="1916832"/>
            <a:ext cx="8280920" cy="86258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dirty="0" err="1"/>
              <a:t>Keempat</a:t>
            </a:r>
            <a:r>
              <a:rPr lang="en-US" altLang="ja-JP" dirty="0"/>
              <a:t> orang </a:t>
            </a:r>
            <a:r>
              <a:rPr lang="en-US" altLang="ja-JP" dirty="0" err="1"/>
              <a:t>ini</a:t>
            </a:r>
            <a:r>
              <a:rPr lang="en-US" altLang="ja-JP" dirty="0"/>
              <a:t> </a:t>
            </a:r>
            <a:r>
              <a:rPr lang="en-US" altLang="ja-JP" dirty="0" err="1"/>
              <a:t>biasanya</a:t>
            </a:r>
            <a:r>
              <a:rPr lang="en-US" altLang="ja-JP" dirty="0"/>
              <a:t> </a:t>
            </a:r>
            <a:r>
              <a:rPr lang="en-US" altLang="ja-JP" dirty="0" err="1"/>
              <a:t>makan</a:t>
            </a:r>
            <a:r>
              <a:rPr lang="en-US" altLang="ja-JP" dirty="0"/>
              <a:t> </a:t>
            </a:r>
            <a:r>
              <a:rPr lang="en-US" altLang="ja-JP" dirty="0" err="1"/>
              <a:t>dan</a:t>
            </a:r>
            <a:r>
              <a:rPr lang="en-US" altLang="ja-JP" dirty="0"/>
              <a:t> </a:t>
            </a:r>
            <a:r>
              <a:rPr lang="en-US" altLang="ja-JP" dirty="0" err="1"/>
              <a:t>minum</a:t>
            </a:r>
            <a:r>
              <a:rPr lang="en-US" altLang="ja-JP" dirty="0"/>
              <a:t> </a:t>
            </a:r>
            <a:r>
              <a:rPr lang="en-US" altLang="ja-JP" dirty="0" err="1"/>
              <a:t>apa</a:t>
            </a:r>
            <a:r>
              <a:rPr lang="en-US" altLang="ja-JP" dirty="0"/>
              <a:t> </a:t>
            </a:r>
            <a:r>
              <a:rPr lang="en-US" altLang="ja-JP" dirty="0" err="1"/>
              <a:t>saat</a:t>
            </a:r>
            <a:r>
              <a:rPr lang="en-US" altLang="ja-JP" dirty="0"/>
              <a:t> </a:t>
            </a:r>
            <a:r>
              <a:rPr lang="en-US" altLang="ja-JP" dirty="0" err="1"/>
              <a:t>sarapan</a:t>
            </a:r>
            <a:r>
              <a:rPr lang="en-US" altLang="ja-JP" dirty="0"/>
              <a:t>?  </a:t>
            </a:r>
            <a:endParaRPr lang="ja-JP" altLang="ja-JP" dirty="0"/>
          </a:p>
        </p:txBody>
      </p:sp>
      <p:grpSp>
        <p:nvGrpSpPr>
          <p:cNvPr id="30" name="グループ化 29"/>
          <p:cNvGrpSpPr/>
          <p:nvPr/>
        </p:nvGrpSpPr>
        <p:grpSpPr>
          <a:xfrm>
            <a:off x="96664" y="174361"/>
            <a:ext cx="9017950" cy="421214"/>
            <a:chOff x="96664" y="174361"/>
            <a:chExt cx="9017950" cy="421214"/>
          </a:xfrm>
        </p:grpSpPr>
        <p:pic>
          <p:nvPicPr>
            <p:cNvPr id="31" name="Picture 2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8547" y="174361"/>
              <a:ext cx="766067" cy="421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2" name="直線コネクタ 31"/>
            <p:cNvCxnSpPr/>
            <p:nvPr/>
          </p:nvCxnSpPr>
          <p:spPr>
            <a:xfrm flipH="1">
              <a:off x="96664" y="363422"/>
              <a:ext cx="8280000" cy="0"/>
            </a:xfrm>
            <a:prstGeom prst="line">
              <a:avLst/>
            </a:prstGeom>
            <a:ln w="15875">
              <a:solidFill>
                <a:srgbClr val="6180B4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タイトル 1"/>
          <p:cNvSpPr txBox="1">
            <a:spLocks/>
          </p:cNvSpPr>
          <p:nvPr/>
        </p:nvSpPr>
        <p:spPr>
          <a:xfrm>
            <a:off x="161925" y="182563"/>
            <a:ext cx="7920038" cy="1079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ja-JP" altLang="en-US" sz="3500" dirty="0" smtClean="0">
                <a:latin typeface="+mj-ea"/>
              </a:rPr>
              <a:t>ききましょう　</a:t>
            </a:r>
            <a:r>
              <a:rPr lang="en-US" altLang="ja-JP" sz="3500" dirty="0" smtClean="0">
                <a:latin typeface="+mj-ea"/>
              </a:rPr>
              <a:t>2</a:t>
            </a:r>
            <a:endParaRPr lang="ja-JP" altLang="en-US" sz="3500" dirty="0">
              <a:latin typeface="+mj-ea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161925" y="1066800"/>
            <a:ext cx="8577950" cy="8374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b="1" dirty="0" err="1">
                <a:solidFill>
                  <a:srgbClr val="6180B4"/>
                </a:solidFill>
                <a:latin typeface="Rockwell" panose="02060603020205020403" pitchFamily="18" charset="0"/>
              </a:rPr>
              <a:t>Kerjakan</a:t>
            </a:r>
            <a:r>
              <a:rPr lang="en-US" altLang="ja-JP" b="1" dirty="0">
                <a:solidFill>
                  <a:srgbClr val="6180B4"/>
                </a:solidFill>
                <a:latin typeface="Rockwell" panose="02060603020205020403" pitchFamily="18" charset="0"/>
              </a:rPr>
              <a:t> </a:t>
            </a:r>
            <a:r>
              <a:rPr lang="en-US" altLang="ja-JP" b="1" dirty="0" err="1">
                <a:solidFill>
                  <a:srgbClr val="6180B4"/>
                </a:solidFill>
                <a:latin typeface="Rockwell" panose="02060603020205020403" pitchFamily="18" charset="0"/>
              </a:rPr>
              <a:t>Lembar</a:t>
            </a:r>
            <a:r>
              <a:rPr lang="en-US" altLang="ja-JP" b="1" dirty="0">
                <a:solidFill>
                  <a:srgbClr val="6180B4"/>
                </a:solidFill>
                <a:latin typeface="Rockwell" panose="02060603020205020403" pitchFamily="18" charset="0"/>
              </a:rPr>
              <a:t> </a:t>
            </a:r>
            <a:r>
              <a:rPr lang="en-US" altLang="ja-JP" b="1" dirty="0" err="1" smtClean="0">
                <a:solidFill>
                  <a:srgbClr val="6180B4"/>
                </a:solidFill>
                <a:latin typeface="Rockwell" panose="02060603020205020403" pitchFamily="18" charset="0"/>
              </a:rPr>
              <a:t>Kerja</a:t>
            </a:r>
            <a:r>
              <a:rPr lang="en-US" altLang="ja-JP" b="1" dirty="0" smtClean="0">
                <a:solidFill>
                  <a:srgbClr val="6180B4"/>
                </a:solidFill>
                <a:latin typeface="Rockwell" panose="02060603020205020403" pitchFamily="18" charset="0"/>
              </a:rPr>
              <a:t> </a:t>
            </a:r>
            <a:r>
              <a:rPr lang="en-US" altLang="ja-JP" b="1" dirty="0">
                <a:solidFill>
                  <a:srgbClr val="6180B4"/>
                </a:solidFill>
                <a:latin typeface="Rockwell" panose="02060603020205020403" pitchFamily="18" charset="0"/>
              </a:rPr>
              <a:t>2</a:t>
            </a:r>
            <a:r>
              <a:rPr lang="en-US" altLang="ja-JP" b="1" dirty="0" smtClean="0">
                <a:solidFill>
                  <a:srgbClr val="6180B4"/>
                </a:solidFill>
                <a:latin typeface="Rockwell" panose="02060603020205020403" pitchFamily="18" charset="0"/>
              </a:rPr>
              <a:t> </a:t>
            </a:r>
            <a:endParaRPr lang="en-US" altLang="ja-JP" b="1" dirty="0" smtClean="0">
              <a:solidFill>
                <a:srgbClr val="6180B4"/>
              </a:solidFill>
              <a:latin typeface="Rockwell" panose="02060603020205020403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ja-JP" b="1" dirty="0" smtClean="0">
              <a:solidFill>
                <a:srgbClr val="6180B4"/>
              </a:solidFill>
              <a:latin typeface="Rockwell" panose="02060603020205020403" pitchFamily="18" charset="0"/>
            </a:endParaRPr>
          </a:p>
          <a:p>
            <a:pPr>
              <a:defRPr/>
            </a:pPr>
            <a:r>
              <a:rPr kumimoji="1" lang="en-US" altLang="ja-JP" b="1" dirty="0" err="1">
                <a:solidFill>
                  <a:srgbClr val="FF0000"/>
                </a:solidFill>
                <a:latin typeface="Rockwell" panose="02060603020205020403" pitchFamily="18" charset="0"/>
              </a:rPr>
              <a:t>Tulis</a:t>
            </a:r>
            <a:r>
              <a:rPr kumimoji="1" lang="en-US" altLang="ja-JP" b="1" dirty="0">
                <a:solidFill>
                  <a:srgbClr val="FF0000"/>
                </a:solidFill>
                <a:latin typeface="Rockwell" panose="02060603020205020403" pitchFamily="18" charset="0"/>
              </a:rPr>
              <a:t> </a:t>
            </a:r>
            <a:r>
              <a:rPr kumimoji="1" lang="en-US" altLang="ja-JP" b="1" dirty="0" err="1">
                <a:solidFill>
                  <a:srgbClr val="FF0000"/>
                </a:solidFill>
                <a:latin typeface="Rockwell" panose="02060603020205020403" pitchFamily="18" charset="0"/>
              </a:rPr>
              <a:t>teks</a:t>
            </a:r>
            <a:r>
              <a:rPr kumimoji="1" lang="en-US" altLang="ja-JP" b="1" dirty="0">
                <a:solidFill>
                  <a:srgbClr val="FF0000"/>
                </a:solidFill>
                <a:latin typeface="Rockwell" panose="02060603020205020403" pitchFamily="18" charset="0"/>
              </a:rPr>
              <a:t> dialog yang </a:t>
            </a:r>
            <a:r>
              <a:rPr kumimoji="1" lang="en-US" altLang="ja-JP" b="1" dirty="0" err="1">
                <a:solidFill>
                  <a:srgbClr val="FF0000"/>
                </a:solidFill>
                <a:latin typeface="Rockwell" panose="02060603020205020403" pitchFamily="18" charset="0"/>
              </a:rPr>
              <a:t>ada</a:t>
            </a:r>
            <a:r>
              <a:rPr kumimoji="1" lang="en-US" altLang="ja-JP" b="1" dirty="0">
                <a:solidFill>
                  <a:srgbClr val="FF0000"/>
                </a:solidFill>
                <a:latin typeface="Rockwell" panose="02060603020205020403" pitchFamily="18" charset="0"/>
              </a:rPr>
              <a:t> di audio </a:t>
            </a:r>
            <a:r>
              <a:rPr kumimoji="1" lang="en-US" altLang="ja-JP" b="1" dirty="0" err="1">
                <a:solidFill>
                  <a:srgbClr val="FF0000"/>
                </a:solidFill>
                <a:latin typeface="Rockwell" panose="02060603020205020403" pitchFamily="18" charset="0"/>
              </a:rPr>
              <a:t>beserta</a:t>
            </a:r>
            <a:r>
              <a:rPr kumimoji="1" lang="en-US" altLang="ja-JP" b="1" dirty="0">
                <a:solidFill>
                  <a:srgbClr val="FF0000"/>
                </a:solidFill>
                <a:latin typeface="Rockwell" panose="02060603020205020403" pitchFamily="18" charset="0"/>
              </a:rPr>
              <a:t> </a:t>
            </a:r>
            <a:r>
              <a:rPr kumimoji="1" lang="en-US" altLang="ja-JP" b="1" dirty="0" err="1">
                <a:solidFill>
                  <a:srgbClr val="FF0000"/>
                </a:solidFill>
                <a:latin typeface="Rockwell" panose="02060603020205020403" pitchFamily="18" charset="0"/>
              </a:rPr>
              <a:t>terjemahannya</a:t>
            </a:r>
            <a:r>
              <a:rPr kumimoji="1" lang="en-US" altLang="ja-JP" b="1" dirty="0">
                <a:solidFill>
                  <a:srgbClr val="FF0000"/>
                </a:solidFill>
                <a:latin typeface="Rockwell" panose="02060603020205020403" pitchFamily="18" charset="0"/>
              </a:rPr>
              <a:t>  </a:t>
            </a:r>
            <a:endParaRPr kumimoji="1" lang="ja-JP" altLang="en-US" b="1" dirty="0">
              <a:solidFill>
                <a:srgbClr val="FF0000"/>
              </a:solidFill>
              <a:latin typeface="Rockwell" panose="02060603020205020403" pitchFamily="18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b="1" dirty="0">
              <a:solidFill>
                <a:srgbClr val="6180B4"/>
              </a:solidFill>
              <a:latin typeface="Rockwell" panose="02060603020205020403" pitchFamily="18" charset="0"/>
            </a:endParaRPr>
          </a:p>
        </p:txBody>
      </p:sp>
      <p:sp>
        <p:nvSpPr>
          <p:cNvPr id="36" name="角丸四角形 35"/>
          <p:cNvSpPr/>
          <p:nvPr/>
        </p:nvSpPr>
        <p:spPr>
          <a:xfrm>
            <a:off x="2407648" y="5177736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4</a:t>
            </a:r>
            <a:endParaRPr kumimoji="1" lang="ja-JP" altLang="en-US" sz="2400" dirty="0"/>
          </a:p>
        </p:txBody>
      </p:sp>
      <p:sp>
        <p:nvSpPr>
          <p:cNvPr id="37" name="角丸四角形 36"/>
          <p:cNvSpPr/>
          <p:nvPr/>
        </p:nvSpPr>
        <p:spPr>
          <a:xfrm>
            <a:off x="974762" y="5168481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3</a:t>
            </a:r>
            <a:endParaRPr kumimoji="1" lang="ja-JP" altLang="en-US" sz="2400" dirty="0"/>
          </a:p>
        </p:txBody>
      </p:sp>
      <p:sp>
        <p:nvSpPr>
          <p:cNvPr id="38" name="角丸四角形 37"/>
          <p:cNvSpPr/>
          <p:nvPr/>
        </p:nvSpPr>
        <p:spPr>
          <a:xfrm>
            <a:off x="2401604" y="4142721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2</a:t>
            </a:r>
          </a:p>
        </p:txBody>
      </p:sp>
      <p:sp>
        <p:nvSpPr>
          <p:cNvPr id="39" name="角丸四角形 38"/>
          <p:cNvSpPr/>
          <p:nvPr/>
        </p:nvSpPr>
        <p:spPr>
          <a:xfrm>
            <a:off x="971600" y="4153354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/>
              <a:t>1</a:t>
            </a:r>
            <a:endParaRPr kumimoji="1" lang="ja-JP" altLang="en-US" sz="2400" dirty="0"/>
          </a:p>
        </p:txBody>
      </p:sp>
      <p:grpSp>
        <p:nvGrpSpPr>
          <p:cNvPr id="41" name="グループ化 40"/>
          <p:cNvGrpSpPr/>
          <p:nvPr/>
        </p:nvGrpSpPr>
        <p:grpSpPr>
          <a:xfrm>
            <a:off x="8263421" y="3052733"/>
            <a:ext cx="629059" cy="664299"/>
            <a:chOff x="3230666" y="4128995"/>
            <a:chExt cx="837278" cy="884181"/>
          </a:xfrm>
        </p:grpSpPr>
        <p:sp>
          <p:nvSpPr>
            <p:cNvPr id="50" name="角丸四角形吹き出し 49"/>
            <p:cNvSpPr/>
            <p:nvPr/>
          </p:nvSpPr>
          <p:spPr>
            <a:xfrm>
              <a:off x="3230666" y="4202739"/>
              <a:ext cx="837278" cy="810437"/>
            </a:xfrm>
            <a:prstGeom prst="wedgeRoundRectCallout">
              <a:avLst>
                <a:gd name="adj1" fmla="val -41801"/>
                <a:gd name="adj2" fmla="val 91802"/>
                <a:gd name="adj3" fmla="val 16667"/>
              </a:avLst>
            </a:prstGeom>
            <a:ln w="19050">
              <a:solidFill>
                <a:srgbClr val="6180B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正方形/長方形 51"/>
            <p:cNvSpPr/>
            <p:nvPr/>
          </p:nvSpPr>
          <p:spPr>
            <a:xfrm>
              <a:off x="3307653" y="4128995"/>
              <a:ext cx="69923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ja-JP" altLang="en-US" sz="4000" b="1" cap="none" spc="0" dirty="0" smtClean="0">
                  <a:ln w="31550" cmpd="sng">
                    <a:gradFill>
                      <a:gsLst>
                        <a:gs pos="70000">
                          <a:schemeClr val="accent6">
                            <a:shade val="50000"/>
                            <a:satMod val="190000"/>
                          </a:schemeClr>
                        </a:gs>
                        <a:gs pos="0">
                          <a:schemeClr val="accent6">
                            <a:tint val="77000"/>
                            <a:satMod val="180000"/>
                          </a:schemeClr>
                        </a:gs>
                      </a:gsLst>
                      <a:lin ang="5400000"/>
                    </a:gradFill>
                    <a:prstDash val="solid"/>
                  </a:ln>
                  <a:solidFill>
                    <a:schemeClr val="accent6">
                      <a:tint val="15000"/>
                      <a:satMod val="200000"/>
                    </a:schemeClr>
                  </a:solidFill>
                  <a:effectLst>
                    <a:outerShdw blurRad="50800" dist="40000" dir="5400000" algn="tl" rotWithShape="0">
                      <a:srgbClr val="000000">
                        <a:shade val="5000"/>
                        <a:satMod val="120000"/>
                        <a:alpha val="33000"/>
                      </a:srgbClr>
                    </a:outerShdw>
                  </a:effectLst>
                </a:rPr>
                <a:t>？</a:t>
              </a:r>
              <a:endParaRPr lang="ja-JP" altLang="en-US" sz="4000" b="1" cap="none" spc="0" dirty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endParaRPr>
            </a:p>
          </p:txBody>
        </p:sp>
      </p:grpSp>
      <p:grpSp>
        <p:nvGrpSpPr>
          <p:cNvPr id="22" name="グループ化 21"/>
          <p:cNvGrpSpPr/>
          <p:nvPr/>
        </p:nvGrpSpPr>
        <p:grpSpPr>
          <a:xfrm>
            <a:off x="5257782" y="2924944"/>
            <a:ext cx="1114418" cy="608894"/>
            <a:chOff x="5065282" y="2924944"/>
            <a:chExt cx="1114418" cy="608894"/>
          </a:xfrm>
        </p:grpSpPr>
        <p:sp>
          <p:nvSpPr>
            <p:cNvPr id="56" name="角丸四角形吹き出し 55"/>
            <p:cNvSpPr/>
            <p:nvPr/>
          </p:nvSpPr>
          <p:spPr>
            <a:xfrm>
              <a:off x="5065282" y="2924944"/>
              <a:ext cx="1114418" cy="608894"/>
            </a:xfrm>
            <a:prstGeom prst="wedgeRoundRectCallout">
              <a:avLst>
                <a:gd name="adj1" fmla="val 26061"/>
                <a:gd name="adj2" fmla="val 81881"/>
                <a:gd name="adj3" fmla="val 16667"/>
              </a:avLst>
            </a:prstGeom>
            <a:ln w="19050">
              <a:solidFill>
                <a:srgbClr val="6180B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8196" name="Picture 4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3000" y="2975184"/>
              <a:ext cx="901120" cy="515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" name="グループ化 24"/>
          <p:cNvGrpSpPr/>
          <p:nvPr/>
        </p:nvGrpSpPr>
        <p:grpSpPr>
          <a:xfrm>
            <a:off x="6851193" y="3016960"/>
            <a:ext cx="1114418" cy="608894"/>
            <a:chOff x="6851193" y="3016960"/>
            <a:chExt cx="1114418" cy="608894"/>
          </a:xfrm>
        </p:grpSpPr>
        <p:sp>
          <p:nvSpPr>
            <p:cNvPr id="54" name="角丸四角形吹き出し 53"/>
            <p:cNvSpPr/>
            <p:nvPr/>
          </p:nvSpPr>
          <p:spPr>
            <a:xfrm>
              <a:off x="6851193" y="3016960"/>
              <a:ext cx="1114418" cy="608894"/>
            </a:xfrm>
            <a:prstGeom prst="wedgeRoundRectCallout">
              <a:avLst>
                <a:gd name="adj1" fmla="val 1068"/>
                <a:gd name="adj2" fmla="val 88263"/>
                <a:gd name="adj3" fmla="val 16667"/>
              </a:avLst>
            </a:prstGeom>
            <a:ln w="19050">
              <a:solidFill>
                <a:srgbClr val="6180B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8197" name="Picture 5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8264" y="3068960"/>
              <a:ext cx="349402" cy="515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98" name="Picture 6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2145" y="3150493"/>
              <a:ext cx="566606" cy="377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" name="グループ化 23"/>
          <p:cNvGrpSpPr/>
          <p:nvPr/>
        </p:nvGrpSpPr>
        <p:grpSpPr>
          <a:xfrm>
            <a:off x="3558893" y="3036130"/>
            <a:ext cx="1013107" cy="608894"/>
            <a:chOff x="3558893" y="3036130"/>
            <a:chExt cx="1013107" cy="608894"/>
          </a:xfrm>
        </p:grpSpPr>
        <p:sp>
          <p:nvSpPr>
            <p:cNvPr id="57" name="角丸四角形吹き出し 56"/>
            <p:cNvSpPr/>
            <p:nvPr/>
          </p:nvSpPr>
          <p:spPr>
            <a:xfrm>
              <a:off x="3558893" y="3036130"/>
              <a:ext cx="1013107" cy="608894"/>
            </a:xfrm>
            <a:prstGeom prst="wedgeRoundRectCallout">
              <a:avLst>
                <a:gd name="adj1" fmla="val 74959"/>
                <a:gd name="adj2" fmla="val 44462"/>
                <a:gd name="adj3" fmla="val 16667"/>
              </a:avLst>
            </a:prstGeom>
            <a:ln w="19050">
              <a:solidFill>
                <a:srgbClr val="6180B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8199" name="Picture 7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1229" y="3135909"/>
              <a:ext cx="525273" cy="427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00" name="Picture 8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6919" y="3103971"/>
              <a:ext cx="339331" cy="464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8268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5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7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9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19368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49057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" dur="19603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8" dur="207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8000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4" dur="25297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 vol="8000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32936"/>
            <a:ext cx="923925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3357072"/>
            <a:ext cx="801688" cy="98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角丸四角形吹き出し 4"/>
          <p:cNvSpPr/>
          <p:nvPr/>
        </p:nvSpPr>
        <p:spPr>
          <a:xfrm>
            <a:off x="1384251" y="1196832"/>
            <a:ext cx="6140077" cy="720000"/>
          </a:xfrm>
          <a:prstGeom prst="wedgeRoundRectCallout">
            <a:avLst>
              <a:gd name="adj1" fmla="val -56093"/>
              <a:gd name="adj2" fmla="val 49406"/>
              <a:gd name="adj3" fmla="val 16667"/>
            </a:avLst>
          </a:prstGeom>
          <a:ln w="19050">
            <a:solidFill>
              <a:srgbClr val="6180B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  <a:ea typeface="ＭＳ ゴシック" panose="020B0609070205080204" pitchFamily="49" charset="-128"/>
              </a:rPr>
              <a:t>（ユニさん）、いつも　あさごはんを　たべますか。</a:t>
            </a:r>
          </a:p>
          <a:p>
            <a:r>
              <a:rPr lang="ja-JP" altLang="en-US" sz="1600" dirty="0">
                <a:solidFill>
                  <a:schemeClr val="tx1"/>
                </a:solidFill>
                <a:ea typeface="ＭＳ ゴシック" panose="020B0609070205080204" pitchFamily="49" charset="-128"/>
              </a:rPr>
              <a:t>  </a:t>
            </a:r>
            <a:r>
              <a:rPr lang="en-US" altLang="ja-JP" sz="1600" dirty="0">
                <a:solidFill>
                  <a:schemeClr val="tx1"/>
                </a:solidFill>
                <a:ea typeface="ＭＳ ゴシック" panose="020B0609070205080204" pitchFamily="49" charset="-128"/>
              </a:rPr>
              <a:t>(</a:t>
            </a:r>
            <a:r>
              <a:rPr lang="en-US" altLang="ja-JP" sz="1600" dirty="0" err="1">
                <a:solidFill>
                  <a:schemeClr val="tx1"/>
                </a:solidFill>
                <a:ea typeface="ＭＳ ゴシック" panose="020B0609070205080204" pitchFamily="49" charset="-128"/>
              </a:rPr>
              <a:t>Yuni</a:t>
            </a:r>
            <a:r>
              <a:rPr lang="en-US" altLang="ja-JP" sz="1600" dirty="0">
                <a:solidFill>
                  <a:schemeClr val="tx1"/>
                </a:solidFill>
                <a:ea typeface="ＭＳ ゴシック" panose="020B0609070205080204" pitchFamily="49" charset="-128"/>
              </a:rPr>
              <a:t>-san), </a:t>
            </a:r>
            <a:r>
              <a:rPr lang="en-US" altLang="ja-JP" sz="1600" dirty="0" err="1">
                <a:solidFill>
                  <a:schemeClr val="tx1"/>
                </a:solidFill>
                <a:ea typeface="ＭＳ ゴシック" panose="020B0609070205080204" pitchFamily="49" charset="-128"/>
              </a:rPr>
              <a:t>itsumo</a:t>
            </a:r>
            <a:r>
              <a:rPr lang="en-US" altLang="ja-JP" sz="1600" dirty="0">
                <a:solidFill>
                  <a:schemeClr val="tx1"/>
                </a:solidFill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>
                <a:solidFill>
                  <a:schemeClr val="tx1"/>
                </a:solidFill>
                <a:ea typeface="ＭＳ ゴシック" panose="020B0609070205080204" pitchFamily="49" charset="-128"/>
              </a:rPr>
              <a:t>asa-gohan</a:t>
            </a:r>
            <a:r>
              <a:rPr lang="en-US" altLang="ja-JP" sz="1600" dirty="0">
                <a:solidFill>
                  <a:schemeClr val="tx1"/>
                </a:solidFill>
                <a:ea typeface="ＭＳ ゴシック" panose="020B0609070205080204" pitchFamily="49" charset="-128"/>
              </a:rPr>
              <a:t> o </a:t>
            </a:r>
            <a:r>
              <a:rPr lang="en-US" altLang="ja-JP" sz="1600" dirty="0" err="1">
                <a:solidFill>
                  <a:schemeClr val="tx1"/>
                </a:solidFill>
                <a:ea typeface="ＭＳ ゴシック" panose="020B0609070205080204" pitchFamily="49" charset="-128"/>
              </a:rPr>
              <a:t>tabemasu</a:t>
            </a:r>
            <a:r>
              <a:rPr lang="en-US" altLang="ja-JP" sz="1600" dirty="0">
                <a:solidFill>
                  <a:schemeClr val="tx1"/>
                </a:solidFill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>
                <a:solidFill>
                  <a:schemeClr val="tx1"/>
                </a:solidFill>
                <a:ea typeface="ＭＳ ゴシック" panose="020B0609070205080204" pitchFamily="49" charset="-128"/>
              </a:rPr>
              <a:t>ka</a:t>
            </a:r>
            <a:r>
              <a:rPr lang="en-US" altLang="ja-JP" sz="1600" dirty="0" smtClean="0">
                <a:solidFill>
                  <a:schemeClr val="tx1"/>
                </a:solidFill>
                <a:ea typeface="ＭＳ ゴシック" panose="020B0609070205080204" pitchFamily="49" charset="-128"/>
              </a:rPr>
              <a:t>.</a:t>
            </a:r>
          </a:p>
          <a:p>
            <a:r>
              <a:rPr lang="en-US" altLang="ja-JP" sz="1600" dirty="0" err="1" smtClean="0">
                <a:solidFill>
                  <a:srgbClr val="FF0000"/>
                </a:solidFill>
                <a:ea typeface="ＭＳ ゴシック" panose="020B0609070205080204" pitchFamily="49" charset="-128"/>
              </a:rPr>
              <a:t>Yuni</a:t>
            </a:r>
            <a:r>
              <a:rPr lang="en-US" altLang="ja-JP" sz="1600" dirty="0" smtClean="0">
                <a:solidFill>
                  <a:srgbClr val="FF0000"/>
                </a:solidFill>
                <a:ea typeface="ＭＳ ゴシック" panose="020B0609070205080204" pitchFamily="49" charset="-128"/>
              </a:rPr>
              <a:t>, </a:t>
            </a:r>
            <a:r>
              <a:rPr lang="en-US" altLang="ja-JP" sz="1600" dirty="0" err="1" smtClean="0">
                <a:solidFill>
                  <a:srgbClr val="FF0000"/>
                </a:solidFill>
                <a:ea typeface="ＭＳ ゴシック" panose="020B0609070205080204" pitchFamily="49" charset="-128"/>
              </a:rPr>
              <a:t>apakah</a:t>
            </a:r>
            <a:r>
              <a:rPr lang="en-US" altLang="ja-JP" sz="1600" dirty="0" smtClean="0">
                <a:solidFill>
                  <a:srgbClr val="FF0000"/>
                </a:solidFill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 smtClean="0">
                <a:solidFill>
                  <a:srgbClr val="FF0000"/>
                </a:solidFill>
                <a:ea typeface="ＭＳ ゴシック" panose="020B0609070205080204" pitchFamily="49" charset="-128"/>
              </a:rPr>
              <a:t>kamu</a:t>
            </a:r>
            <a:r>
              <a:rPr lang="en-US" altLang="ja-JP" sz="1600" dirty="0" smtClean="0">
                <a:solidFill>
                  <a:srgbClr val="FF0000"/>
                </a:solidFill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 smtClean="0">
                <a:solidFill>
                  <a:srgbClr val="FF0000"/>
                </a:solidFill>
                <a:ea typeface="ＭＳ ゴシック" panose="020B0609070205080204" pitchFamily="49" charset="-128"/>
              </a:rPr>
              <a:t>selalu</a:t>
            </a:r>
            <a:r>
              <a:rPr lang="en-US" altLang="ja-JP" sz="1600" dirty="0" smtClean="0">
                <a:solidFill>
                  <a:srgbClr val="FF0000"/>
                </a:solidFill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 smtClean="0">
                <a:solidFill>
                  <a:srgbClr val="FF0000"/>
                </a:solidFill>
                <a:ea typeface="ＭＳ ゴシック" panose="020B0609070205080204" pitchFamily="49" charset="-128"/>
              </a:rPr>
              <a:t>sarapan</a:t>
            </a:r>
            <a:r>
              <a:rPr lang="en-US" altLang="ja-JP" sz="1600" dirty="0" smtClean="0">
                <a:solidFill>
                  <a:srgbClr val="FF0000"/>
                </a:solidFill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 smtClean="0">
                <a:solidFill>
                  <a:srgbClr val="FF0000"/>
                </a:solidFill>
                <a:ea typeface="ＭＳ ゴシック" panose="020B0609070205080204" pitchFamily="49" charset="-128"/>
              </a:rPr>
              <a:t>pagi</a:t>
            </a:r>
            <a:r>
              <a:rPr lang="en-US" altLang="ja-JP" sz="1600" dirty="0" smtClean="0">
                <a:solidFill>
                  <a:srgbClr val="FF0000"/>
                </a:solidFill>
                <a:ea typeface="ＭＳ ゴシック" panose="020B0609070205080204" pitchFamily="49" charset="-128"/>
              </a:rPr>
              <a:t>?</a:t>
            </a:r>
            <a:endParaRPr lang="en-US" altLang="ja-JP" sz="1600" dirty="0">
              <a:solidFill>
                <a:srgbClr val="FF0000"/>
              </a:solidFill>
              <a:ea typeface="ＭＳ ゴシック" panose="020B0609070205080204" pitchFamily="49" charset="-128"/>
            </a:endParaRPr>
          </a:p>
        </p:txBody>
      </p:sp>
      <p:sp>
        <p:nvSpPr>
          <p:cNvPr id="7" name="角丸四角形吹き出し 6"/>
          <p:cNvSpPr/>
          <p:nvPr/>
        </p:nvSpPr>
        <p:spPr>
          <a:xfrm>
            <a:off x="5868144" y="2060928"/>
            <a:ext cx="2137842" cy="720000"/>
          </a:xfrm>
          <a:prstGeom prst="wedgeRoundRectCallout">
            <a:avLst>
              <a:gd name="adj1" fmla="val 61662"/>
              <a:gd name="adj2" fmla="val 43493"/>
              <a:gd name="adj3" fmla="val 16667"/>
            </a:avLst>
          </a:prstGeom>
          <a:ln w="19050">
            <a:solidFill>
              <a:srgbClr val="6180B4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  <a:ea typeface="ＭＳ ゴシック" panose="020B0609070205080204" pitchFamily="49" charset="-128"/>
              </a:rPr>
              <a:t>はい、たべます。</a:t>
            </a:r>
          </a:p>
          <a:p>
            <a:r>
              <a:rPr lang="en-US" altLang="ja-JP" sz="1600" dirty="0">
                <a:solidFill>
                  <a:schemeClr val="tx1"/>
                </a:solidFill>
                <a:ea typeface="ＭＳ ゴシック" panose="020B0609070205080204" pitchFamily="49" charset="-128"/>
              </a:rPr>
              <a:t>Hai, </a:t>
            </a:r>
            <a:r>
              <a:rPr lang="en-US" altLang="ja-JP" sz="1600" dirty="0" err="1">
                <a:solidFill>
                  <a:schemeClr val="tx1"/>
                </a:solidFill>
                <a:ea typeface="ＭＳ ゴシック" panose="020B0609070205080204" pitchFamily="49" charset="-128"/>
              </a:rPr>
              <a:t>tabemasu</a:t>
            </a:r>
            <a:r>
              <a:rPr lang="en-US" altLang="ja-JP" sz="1600" dirty="0" smtClean="0">
                <a:solidFill>
                  <a:schemeClr val="tx1"/>
                </a:solidFill>
                <a:ea typeface="ＭＳ ゴシック" panose="020B0609070205080204" pitchFamily="49" charset="-128"/>
              </a:rPr>
              <a:t>.</a:t>
            </a:r>
          </a:p>
          <a:p>
            <a:r>
              <a:rPr lang="en-US" altLang="ja-JP" sz="1600" dirty="0" err="1" smtClean="0">
                <a:solidFill>
                  <a:srgbClr val="FF0000"/>
                </a:solidFill>
                <a:ea typeface="ＭＳ ゴシック" panose="020B0609070205080204" pitchFamily="49" charset="-128"/>
              </a:rPr>
              <a:t>Iya</a:t>
            </a:r>
            <a:r>
              <a:rPr lang="ja-JP" altLang="en-US" sz="1600" dirty="0">
                <a:solidFill>
                  <a:schemeClr val="tx1"/>
                </a:solidFill>
                <a:ea typeface="ＭＳ ゴシック" panose="020B0609070205080204" pitchFamily="49" charset="-128"/>
              </a:rPr>
              <a:t>　</a:t>
            </a:r>
            <a:r>
              <a:rPr lang="ja-JP" altLang="en-US" sz="2000" dirty="0">
                <a:solidFill>
                  <a:schemeClr val="tx1"/>
                </a:solidFill>
                <a:ea typeface="ＭＳ ゴシック" panose="020B0609070205080204" pitchFamily="49" charset="-128"/>
              </a:rPr>
              <a:t>　　　　　　　　</a:t>
            </a:r>
            <a:endParaRPr lang="en-US" altLang="ja-JP" sz="2000" dirty="0">
              <a:solidFill>
                <a:schemeClr val="tx1"/>
              </a:solidFill>
              <a:ea typeface="ＭＳ ゴシック" panose="020B0609070205080204" pitchFamily="49" charset="-128"/>
            </a:endParaRPr>
          </a:p>
        </p:txBody>
      </p:sp>
      <p:sp>
        <p:nvSpPr>
          <p:cNvPr id="17" name="角丸四角形吹き出し 16"/>
          <p:cNvSpPr/>
          <p:nvPr/>
        </p:nvSpPr>
        <p:spPr>
          <a:xfrm>
            <a:off x="4543425" y="3059595"/>
            <a:ext cx="3320166" cy="720000"/>
          </a:xfrm>
          <a:prstGeom prst="wedgeRoundRectCallout">
            <a:avLst>
              <a:gd name="adj1" fmla="val 57728"/>
              <a:gd name="adj2" fmla="val 19814"/>
              <a:gd name="adj3" fmla="val 16667"/>
            </a:avLst>
          </a:prstGeom>
          <a:ln w="19050">
            <a:solidFill>
              <a:srgbClr val="6180B4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  <a:ea typeface="ＭＳ ゴシック" panose="020B0609070205080204" pitchFamily="49" charset="-128"/>
              </a:rPr>
              <a:t>（ごはん）を　たべます。</a:t>
            </a:r>
          </a:p>
          <a:p>
            <a:r>
              <a:rPr lang="ja-JP" altLang="en-US" sz="1600" dirty="0">
                <a:solidFill>
                  <a:schemeClr val="tx1"/>
                </a:solidFill>
                <a:ea typeface="ＭＳ ゴシック" panose="020B0609070205080204" pitchFamily="49" charset="-128"/>
              </a:rPr>
              <a:t> </a:t>
            </a:r>
            <a:r>
              <a:rPr lang="en-US" altLang="ja-JP" sz="1600" dirty="0">
                <a:solidFill>
                  <a:schemeClr val="tx1"/>
                </a:solidFill>
                <a:ea typeface="ＭＳ ゴシック" panose="020B0609070205080204" pitchFamily="49" charset="-128"/>
              </a:rPr>
              <a:t>(</a:t>
            </a:r>
            <a:r>
              <a:rPr lang="en-US" altLang="ja-JP" sz="1600" dirty="0" err="1">
                <a:solidFill>
                  <a:schemeClr val="tx1"/>
                </a:solidFill>
                <a:ea typeface="ＭＳ ゴシック" panose="020B0609070205080204" pitchFamily="49" charset="-128"/>
              </a:rPr>
              <a:t>Gohan</a:t>
            </a:r>
            <a:r>
              <a:rPr lang="en-US" altLang="ja-JP" sz="1600" dirty="0">
                <a:solidFill>
                  <a:schemeClr val="tx1"/>
                </a:solidFill>
                <a:ea typeface="ＭＳ ゴシック" panose="020B0609070205080204" pitchFamily="49" charset="-128"/>
              </a:rPr>
              <a:t>) o </a:t>
            </a:r>
            <a:r>
              <a:rPr lang="en-US" altLang="ja-JP" sz="1600" dirty="0" err="1">
                <a:solidFill>
                  <a:schemeClr val="tx1"/>
                </a:solidFill>
                <a:ea typeface="ＭＳ ゴシック" panose="020B0609070205080204" pitchFamily="49" charset="-128"/>
              </a:rPr>
              <a:t>tabemasu</a:t>
            </a:r>
            <a:r>
              <a:rPr lang="en-US" altLang="ja-JP" sz="1600" dirty="0" smtClean="0">
                <a:solidFill>
                  <a:schemeClr val="tx1"/>
                </a:solidFill>
                <a:ea typeface="ＭＳ ゴシック" panose="020B0609070205080204" pitchFamily="49" charset="-128"/>
              </a:rPr>
              <a:t>.</a:t>
            </a:r>
          </a:p>
          <a:p>
            <a:r>
              <a:rPr lang="en-US" altLang="ja-JP" sz="1600" dirty="0" err="1" smtClean="0">
                <a:solidFill>
                  <a:srgbClr val="FF0000"/>
                </a:solidFill>
                <a:ea typeface="ＭＳ ゴシック" panose="020B0609070205080204" pitchFamily="49" charset="-128"/>
              </a:rPr>
              <a:t>Makan</a:t>
            </a:r>
            <a:r>
              <a:rPr lang="en-US" altLang="ja-JP" sz="1600" dirty="0" smtClean="0">
                <a:solidFill>
                  <a:srgbClr val="FF0000"/>
                </a:solidFill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 smtClean="0">
                <a:solidFill>
                  <a:srgbClr val="FF0000"/>
                </a:solidFill>
                <a:ea typeface="ＭＳ ゴシック" panose="020B0609070205080204" pitchFamily="49" charset="-128"/>
              </a:rPr>
              <a:t>nasi</a:t>
            </a:r>
            <a:r>
              <a:rPr lang="ja-JP" altLang="en-US" sz="1600" dirty="0">
                <a:solidFill>
                  <a:schemeClr val="tx1"/>
                </a:solidFill>
                <a:ea typeface="ＭＳ ゴシック" panose="020B0609070205080204" pitchFamily="49" charset="-128"/>
              </a:rPr>
              <a:t>　</a:t>
            </a:r>
            <a:r>
              <a:rPr lang="ja-JP" altLang="en-US" sz="2000" dirty="0">
                <a:solidFill>
                  <a:schemeClr val="tx1"/>
                </a:solidFill>
                <a:ea typeface="ＭＳ ゴシック" panose="020B0609070205080204" pitchFamily="49" charset="-128"/>
              </a:rPr>
              <a:t>　　　　　　　</a:t>
            </a:r>
            <a:endParaRPr lang="en-US" altLang="ja-JP" sz="2000" dirty="0">
              <a:solidFill>
                <a:schemeClr val="tx1"/>
              </a:solidFill>
              <a:ea typeface="ＭＳ ゴシック" panose="020B0609070205080204" pitchFamily="49" charset="-128"/>
            </a:endParaRPr>
          </a:p>
        </p:txBody>
      </p:sp>
      <p:sp>
        <p:nvSpPr>
          <p:cNvPr id="18" name="角丸四角形吹き出し 17"/>
          <p:cNvSpPr/>
          <p:nvPr/>
        </p:nvSpPr>
        <p:spPr>
          <a:xfrm>
            <a:off x="4398954" y="3979734"/>
            <a:ext cx="3156603" cy="720000"/>
          </a:xfrm>
          <a:prstGeom prst="wedgeRoundRectCallout">
            <a:avLst>
              <a:gd name="adj1" fmla="val 60656"/>
              <a:gd name="adj2" fmla="val -38089"/>
              <a:gd name="adj3" fmla="val 16667"/>
            </a:avLst>
          </a:prstGeom>
          <a:ln w="19050">
            <a:solidFill>
              <a:srgbClr val="6180B4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  <a:ea typeface="ＭＳ ゴシック" panose="020B0609070205080204" pitchFamily="49" charset="-128"/>
              </a:rPr>
              <a:t>（みず）を　のみます。</a:t>
            </a:r>
          </a:p>
          <a:p>
            <a:r>
              <a:rPr lang="ja-JP" altLang="en-US" sz="1600" dirty="0">
                <a:solidFill>
                  <a:schemeClr val="tx1"/>
                </a:solidFill>
                <a:ea typeface="ＭＳ ゴシック" panose="020B0609070205080204" pitchFamily="49" charset="-128"/>
              </a:rPr>
              <a:t> </a:t>
            </a:r>
            <a:r>
              <a:rPr lang="en-US" altLang="ja-JP" sz="1600" dirty="0">
                <a:solidFill>
                  <a:schemeClr val="tx1"/>
                </a:solidFill>
                <a:ea typeface="ＭＳ ゴシック" panose="020B0609070205080204" pitchFamily="49" charset="-128"/>
              </a:rPr>
              <a:t>(</a:t>
            </a:r>
            <a:r>
              <a:rPr lang="en-US" altLang="ja-JP" sz="1600" dirty="0" err="1">
                <a:solidFill>
                  <a:schemeClr val="tx1"/>
                </a:solidFill>
                <a:ea typeface="ＭＳ ゴシック" panose="020B0609070205080204" pitchFamily="49" charset="-128"/>
              </a:rPr>
              <a:t>Mizu</a:t>
            </a:r>
            <a:r>
              <a:rPr lang="en-US" altLang="ja-JP" sz="1600" dirty="0">
                <a:solidFill>
                  <a:schemeClr val="tx1"/>
                </a:solidFill>
                <a:ea typeface="ＭＳ ゴシック" panose="020B0609070205080204" pitchFamily="49" charset="-128"/>
              </a:rPr>
              <a:t>) o </a:t>
            </a:r>
            <a:r>
              <a:rPr lang="en-US" altLang="ja-JP" sz="1600" dirty="0" err="1">
                <a:solidFill>
                  <a:schemeClr val="tx1"/>
                </a:solidFill>
                <a:ea typeface="ＭＳ ゴシック" panose="020B0609070205080204" pitchFamily="49" charset="-128"/>
              </a:rPr>
              <a:t>nomimasu</a:t>
            </a:r>
            <a:r>
              <a:rPr lang="en-US" altLang="ja-JP" sz="1600" dirty="0" smtClean="0">
                <a:solidFill>
                  <a:schemeClr val="tx1"/>
                </a:solidFill>
                <a:ea typeface="ＭＳ ゴシック" panose="020B0609070205080204" pitchFamily="49" charset="-128"/>
              </a:rPr>
              <a:t>.</a:t>
            </a:r>
            <a:endParaRPr lang="en-US" altLang="ja-JP" sz="1600" dirty="0">
              <a:solidFill>
                <a:schemeClr val="tx1"/>
              </a:solidFill>
              <a:ea typeface="ＭＳ ゴシック" panose="020B0609070205080204" pitchFamily="49" charset="-128"/>
            </a:endParaRPr>
          </a:p>
          <a:p>
            <a:r>
              <a:rPr lang="en-US" altLang="ja-JP" sz="1600" dirty="0" err="1" smtClean="0">
                <a:solidFill>
                  <a:srgbClr val="FF0000"/>
                </a:solidFill>
                <a:ea typeface="ＭＳ ゴシック" panose="020B0609070205080204" pitchFamily="49" charset="-128"/>
              </a:rPr>
              <a:t>Minum</a:t>
            </a:r>
            <a:r>
              <a:rPr lang="en-US" altLang="ja-JP" sz="1600" dirty="0" smtClean="0">
                <a:solidFill>
                  <a:srgbClr val="FF0000"/>
                </a:solidFill>
                <a:ea typeface="ＭＳ ゴシック" panose="020B0609070205080204" pitchFamily="49" charset="-128"/>
              </a:rPr>
              <a:t> air </a:t>
            </a:r>
            <a:r>
              <a:rPr lang="en-US" altLang="ja-JP" sz="1600" dirty="0" err="1" smtClean="0">
                <a:solidFill>
                  <a:srgbClr val="FF0000"/>
                </a:solidFill>
                <a:ea typeface="ＭＳ ゴシック" panose="020B0609070205080204" pitchFamily="49" charset="-128"/>
              </a:rPr>
              <a:t>putih</a:t>
            </a:r>
            <a:r>
              <a:rPr lang="ja-JP" altLang="en-US" sz="2000" dirty="0">
                <a:solidFill>
                  <a:schemeClr val="tx1"/>
                </a:solidFill>
                <a:ea typeface="ＭＳ ゴシック" panose="020B0609070205080204" pitchFamily="49" charset="-128"/>
              </a:rPr>
              <a:t>　　　　　　　　</a:t>
            </a:r>
            <a:endParaRPr lang="en-US" altLang="ja-JP" sz="2000" dirty="0">
              <a:solidFill>
                <a:schemeClr val="tx1"/>
              </a:solidFill>
              <a:ea typeface="ＭＳ ゴシック" panose="020B0609070205080204" pitchFamily="49" charset="-128"/>
            </a:endParaRPr>
          </a:p>
        </p:txBody>
      </p:sp>
      <p:sp>
        <p:nvSpPr>
          <p:cNvPr id="19" name="角丸四角形吹き出し 18"/>
          <p:cNvSpPr/>
          <p:nvPr/>
        </p:nvSpPr>
        <p:spPr>
          <a:xfrm>
            <a:off x="1590274" y="2483531"/>
            <a:ext cx="2621686" cy="720000"/>
          </a:xfrm>
          <a:prstGeom prst="wedgeRoundRectCallout">
            <a:avLst>
              <a:gd name="adj1" fmla="val -60066"/>
              <a:gd name="adj2" fmla="val 10931"/>
              <a:gd name="adj3" fmla="val 16667"/>
            </a:avLst>
          </a:prstGeom>
          <a:ln w="19050">
            <a:solidFill>
              <a:srgbClr val="6180B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  <a:ea typeface="ＭＳ ゴシック" panose="020B0609070205080204" pitchFamily="49" charset="-128"/>
              </a:rPr>
              <a:t>なにを　たべますか。</a:t>
            </a:r>
          </a:p>
          <a:p>
            <a:r>
              <a:rPr lang="ja-JP" altLang="en-US" sz="1600" dirty="0">
                <a:solidFill>
                  <a:schemeClr val="tx1"/>
                </a:solidFill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>
                <a:solidFill>
                  <a:schemeClr val="tx1"/>
                </a:solidFill>
                <a:ea typeface="ＭＳ ゴシック" panose="020B0609070205080204" pitchFamily="49" charset="-128"/>
              </a:rPr>
              <a:t>Nani</a:t>
            </a:r>
            <a:r>
              <a:rPr lang="en-US" altLang="ja-JP" sz="1600" dirty="0">
                <a:solidFill>
                  <a:schemeClr val="tx1"/>
                </a:solidFill>
                <a:ea typeface="ＭＳ ゴシック" panose="020B0609070205080204" pitchFamily="49" charset="-128"/>
              </a:rPr>
              <a:t> o </a:t>
            </a:r>
            <a:r>
              <a:rPr lang="en-US" altLang="ja-JP" sz="1600" dirty="0" err="1">
                <a:solidFill>
                  <a:schemeClr val="tx1"/>
                </a:solidFill>
                <a:ea typeface="ＭＳ ゴシック" panose="020B0609070205080204" pitchFamily="49" charset="-128"/>
              </a:rPr>
              <a:t>tabemasu</a:t>
            </a:r>
            <a:r>
              <a:rPr lang="en-US" altLang="ja-JP" sz="1600" dirty="0">
                <a:solidFill>
                  <a:schemeClr val="tx1"/>
                </a:solidFill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>
                <a:solidFill>
                  <a:schemeClr val="tx1"/>
                </a:solidFill>
                <a:ea typeface="ＭＳ ゴシック" panose="020B0609070205080204" pitchFamily="49" charset="-128"/>
              </a:rPr>
              <a:t>ka</a:t>
            </a:r>
            <a:r>
              <a:rPr lang="en-US" altLang="ja-JP" sz="1600" dirty="0" smtClean="0">
                <a:solidFill>
                  <a:schemeClr val="tx1"/>
                </a:solidFill>
                <a:ea typeface="ＭＳ ゴシック" panose="020B0609070205080204" pitchFamily="49" charset="-128"/>
              </a:rPr>
              <a:t>.</a:t>
            </a:r>
          </a:p>
          <a:p>
            <a:r>
              <a:rPr lang="en-US" altLang="ja-JP" sz="1600" dirty="0" err="1" smtClean="0">
                <a:solidFill>
                  <a:srgbClr val="FF0000"/>
                </a:solidFill>
                <a:ea typeface="ＭＳ ゴシック" panose="020B0609070205080204" pitchFamily="49" charset="-128"/>
              </a:rPr>
              <a:t>Makan</a:t>
            </a:r>
            <a:r>
              <a:rPr lang="en-US" altLang="ja-JP" sz="1600" dirty="0" smtClean="0">
                <a:solidFill>
                  <a:srgbClr val="FF0000"/>
                </a:solidFill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 smtClean="0">
                <a:solidFill>
                  <a:srgbClr val="FF0000"/>
                </a:solidFill>
                <a:ea typeface="ＭＳ ゴシック" panose="020B0609070205080204" pitchFamily="49" charset="-128"/>
              </a:rPr>
              <a:t>apa</a:t>
            </a:r>
            <a:r>
              <a:rPr lang="en-US" altLang="ja-JP" sz="1600" dirty="0" smtClean="0">
                <a:solidFill>
                  <a:srgbClr val="FF0000"/>
                </a:solidFill>
                <a:ea typeface="ＭＳ ゴシック" panose="020B0609070205080204" pitchFamily="49" charset="-128"/>
              </a:rPr>
              <a:t>?</a:t>
            </a:r>
            <a:endParaRPr lang="en-US" altLang="ja-JP" sz="1600" dirty="0">
              <a:solidFill>
                <a:srgbClr val="FF0000"/>
              </a:solidFill>
              <a:ea typeface="ＭＳ ゴシック" panose="020B0609070205080204" pitchFamily="49" charset="-128"/>
            </a:endParaRPr>
          </a:p>
        </p:txBody>
      </p:sp>
      <p:sp>
        <p:nvSpPr>
          <p:cNvPr id="20" name="角丸四角形吹き出し 19"/>
          <p:cNvSpPr/>
          <p:nvPr/>
        </p:nvSpPr>
        <p:spPr>
          <a:xfrm>
            <a:off x="1206674" y="3448021"/>
            <a:ext cx="2814807" cy="720000"/>
          </a:xfrm>
          <a:prstGeom prst="wedgeRoundRectCallout">
            <a:avLst>
              <a:gd name="adj1" fmla="val -57645"/>
              <a:gd name="adj2" fmla="val -45888"/>
              <a:gd name="adj3" fmla="val 16667"/>
            </a:avLst>
          </a:prstGeom>
          <a:ln w="19050">
            <a:solidFill>
              <a:srgbClr val="6180B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  <a:ea typeface="ＭＳ ゴシック" panose="020B0609070205080204" pitchFamily="49" charset="-128"/>
              </a:rPr>
              <a:t>なにを　のみますか。</a:t>
            </a:r>
          </a:p>
          <a:p>
            <a:r>
              <a:rPr lang="ja-JP" altLang="en-US" sz="1600" dirty="0">
                <a:solidFill>
                  <a:schemeClr val="tx1"/>
                </a:solidFill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>
                <a:solidFill>
                  <a:schemeClr val="tx1"/>
                </a:solidFill>
                <a:ea typeface="ＭＳ ゴシック" panose="020B0609070205080204" pitchFamily="49" charset="-128"/>
              </a:rPr>
              <a:t>Nani</a:t>
            </a:r>
            <a:r>
              <a:rPr lang="en-US" altLang="ja-JP" sz="1600" dirty="0">
                <a:solidFill>
                  <a:schemeClr val="tx1"/>
                </a:solidFill>
                <a:ea typeface="ＭＳ ゴシック" panose="020B0609070205080204" pitchFamily="49" charset="-128"/>
              </a:rPr>
              <a:t> o </a:t>
            </a:r>
            <a:r>
              <a:rPr lang="en-US" altLang="ja-JP" sz="1600" dirty="0" err="1">
                <a:solidFill>
                  <a:schemeClr val="tx1"/>
                </a:solidFill>
                <a:ea typeface="ＭＳ ゴシック" panose="020B0609070205080204" pitchFamily="49" charset="-128"/>
              </a:rPr>
              <a:t>nomimasu</a:t>
            </a:r>
            <a:r>
              <a:rPr lang="en-US" altLang="ja-JP" sz="1600" dirty="0">
                <a:solidFill>
                  <a:schemeClr val="tx1"/>
                </a:solidFill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>
                <a:solidFill>
                  <a:schemeClr val="tx1"/>
                </a:solidFill>
                <a:ea typeface="ＭＳ ゴシック" panose="020B0609070205080204" pitchFamily="49" charset="-128"/>
              </a:rPr>
              <a:t>ka</a:t>
            </a:r>
            <a:r>
              <a:rPr lang="en-US" altLang="ja-JP" sz="1600" dirty="0" smtClean="0">
                <a:solidFill>
                  <a:schemeClr val="tx1"/>
                </a:solidFill>
                <a:ea typeface="ＭＳ ゴシック" panose="020B0609070205080204" pitchFamily="49" charset="-128"/>
              </a:rPr>
              <a:t>.</a:t>
            </a:r>
          </a:p>
          <a:p>
            <a:r>
              <a:rPr lang="en-US" altLang="ja-JP" sz="1600" dirty="0" err="1" smtClean="0">
                <a:solidFill>
                  <a:srgbClr val="FF0000"/>
                </a:solidFill>
                <a:ea typeface="ＭＳ ゴシック" panose="020B0609070205080204" pitchFamily="49" charset="-128"/>
              </a:rPr>
              <a:t>Minum</a:t>
            </a:r>
            <a:r>
              <a:rPr lang="en-US" altLang="ja-JP" sz="1600" dirty="0" smtClean="0">
                <a:solidFill>
                  <a:srgbClr val="FF0000"/>
                </a:solidFill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 smtClean="0">
                <a:solidFill>
                  <a:srgbClr val="FF0000"/>
                </a:solidFill>
                <a:ea typeface="ＭＳ ゴシック" panose="020B0609070205080204" pitchFamily="49" charset="-128"/>
              </a:rPr>
              <a:t>apa</a:t>
            </a:r>
            <a:r>
              <a:rPr lang="en-US" altLang="ja-JP" sz="1600" dirty="0" smtClean="0">
                <a:solidFill>
                  <a:srgbClr val="FF0000"/>
                </a:solidFill>
                <a:ea typeface="ＭＳ ゴシック" panose="020B0609070205080204" pitchFamily="49" charset="-128"/>
              </a:rPr>
              <a:t>?</a:t>
            </a:r>
            <a:endParaRPr lang="en-US" altLang="ja-JP" sz="1600" dirty="0">
              <a:solidFill>
                <a:srgbClr val="FF0000"/>
              </a:solidFill>
              <a:ea typeface="ＭＳ ゴシック" panose="020B0609070205080204" pitchFamily="49" charset="-128"/>
            </a:endParaRPr>
          </a:p>
        </p:txBody>
      </p:sp>
      <p:pic>
        <p:nvPicPr>
          <p:cNvPr id="8" name="19050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852" y="588648"/>
            <a:ext cx="521031" cy="486000"/>
          </a:xfrm>
          <a:prstGeom prst="rect">
            <a:avLst/>
          </a:prstGeom>
        </p:spPr>
      </p:pic>
      <p:sp>
        <p:nvSpPr>
          <p:cNvPr id="11" name="円/楕円 10"/>
          <p:cNvSpPr/>
          <p:nvPr/>
        </p:nvSpPr>
        <p:spPr>
          <a:xfrm>
            <a:off x="343888" y="4462176"/>
            <a:ext cx="4199537" cy="958320"/>
          </a:xfrm>
          <a:prstGeom prst="ellipse">
            <a:avLst/>
          </a:prstGeom>
          <a:ln w="19050">
            <a:solidFill>
              <a:srgbClr val="6180B4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80975"/>
            <a:r>
              <a:rPr lang="en-US" altLang="ja-JP" sz="2000" dirty="0">
                <a:solidFill>
                  <a:schemeClr val="tx1"/>
                </a:solidFill>
                <a:ea typeface="ＭＳ ゴシック" panose="020B0609070205080204" pitchFamily="49" charset="-128"/>
              </a:rPr>
              <a:t>(</a:t>
            </a:r>
            <a:r>
              <a:rPr lang="ja-JP" altLang="ja-JP" sz="2000" dirty="0" err="1" smtClean="0">
                <a:solidFill>
                  <a:schemeClr val="tx1"/>
                </a:solidFill>
                <a:ea typeface="ＭＳ ゴシック" panose="020B0609070205080204" pitchFamily="49" charset="-128"/>
              </a:rPr>
              <a:t>やさい</a:t>
            </a:r>
            <a:r>
              <a:rPr lang="en-US" altLang="ja-JP" sz="2000" dirty="0" smtClean="0">
                <a:solidFill>
                  <a:schemeClr val="tx1"/>
                </a:solidFill>
                <a:ea typeface="ＭＳ ゴシック" panose="020B0609070205080204" pitchFamily="49" charset="-128"/>
              </a:rPr>
              <a:t>)</a:t>
            </a:r>
            <a:r>
              <a:rPr lang="ja-JP" altLang="ja-JP" sz="2000" dirty="0" smtClean="0">
                <a:solidFill>
                  <a:schemeClr val="tx1"/>
                </a:solidFill>
                <a:ea typeface="ＭＳ ゴシック" panose="020B0609070205080204" pitchFamily="49" charset="-128"/>
              </a:rPr>
              <a:t>も</a:t>
            </a:r>
            <a:r>
              <a:rPr lang="ja-JP" altLang="en-US" sz="2000" dirty="0" smtClean="0">
                <a:solidFill>
                  <a:schemeClr val="tx1"/>
                </a:solidFill>
                <a:ea typeface="ＭＳ ゴシック" panose="020B0609070205080204" pitchFamily="49" charset="-128"/>
              </a:rPr>
              <a:t>　</a:t>
            </a:r>
            <a:r>
              <a:rPr lang="ja-JP" altLang="ja-JP" sz="2000" dirty="0" smtClean="0">
                <a:solidFill>
                  <a:schemeClr val="tx1"/>
                </a:solidFill>
                <a:ea typeface="ＭＳ ゴシック" panose="020B0609070205080204" pitchFamily="49" charset="-128"/>
              </a:rPr>
              <a:t>たべま</a:t>
            </a:r>
            <a:r>
              <a:rPr lang="ja-JP" altLang="en-US" sz="2000" dirty="0" smtClean="0">
                <a:solidFill>
                  <a:schemeClr val="tx1"/>
                </a:solidFill>
                <a:ea typeface="ＭＳ ゴシック" panose="020B0609070205080204" pitchFamily="49" charset="-128"/>
              </a:rPr>
              <a:t>す</a:t>
            </a:r>
            <a:endParaRPr lang="en-US" altLang="ja-JP" sz="2000" dirty="0" smtClean="0">
              <a:solidFill>
                <a:schemeClr val="tx1"/>
              </a:solidFill>
              <a:ea typeface="ＭＳ ゴシック" panose="020B0609070205080204" pitchFamily="49" charset="-128"/>
            </a:endParaRPr>
          </a:p>
          <a:p>
            <a:pPr marL="180975"/>
            <a:r>
              <a:rPr lang="en-US" altLang="ja-JP" sz="1600" dirty="0" smtClean="0">
                <a:solidFill>
                  <a:schemeClr val="tx1"/>
                </a:solidFill>
                <a:ea typeface="ＭＳ ゴシック" panose="020B0609070205080204" pitchFamily="49" charset="-128"/>
              </a:rPr>
              <a:t>(</a:t>
            </a:r>
            <a:r>
              <a:rPr lang="en-US" altLang="ja-JP" sz="1600" dirty="0" err="1">
                <a:solidFill>
                  <a:schemeClr val="tx1"/>
                </a:solidFill>
                <a:ea typeface="ＭＳ ゴシック" panose="020B0609070205080204" pitchFamily="49" charset="-128"/>
              </a:rPr>
              <a:t>Yasai</a:t>
            </a:r>
            <a:r>
              <a:rPr lang="en-US" altLang="ja-JP" sz="1600" dirty="0">
                <a:solidFill>
                  <a:schemeClr val="tx1"/>
                </a:solidFill>
                <a:ea typeface="ＭＳ ゴシック" panose="020B0609070205080204" pitchFamily="49" charset="-128"/>
              </a:rPr>
              <a:t>) </a:t>
            </a:r>
            <a:r>
              <a:rPr lang="en-US" altLang="ja-JP" sz="1600" dirty="0" err="1">
                <a:solidFill>
                  <a:schemeClr val="tx1"/>
                </a:solidFill>
                <a:ea typeface="ＭＳ ゴシック" panose="020B0609070205080204" pitchFamily="49" charset="-128"/>
              </a:rPr>
              <a:t>mo</a:t>
            </a:r>
            <a:r>
              <a:rPr lang="en-US" altLang="ja-JP" sz="1600" dirty="0">
                <a:solidFill>
                  <a:schemeClr val="tx1"/>
                </a:solidFill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>
                <a:solidFill>
                  <a:schemeClr val="tx1"/>
                </a:solidFill>
                <a:ea typeface="ＭＳ ゴシック" panose="020B0609070205080204" pitchFamily="49" charset="-128"/>
              </a:rPr>
              <a:t>tabemasu</a:t>
            </a:r>
            <a:r>
              <a:rPr lang="en-US" altLang="ja-JP" sz="1600" dirty="0" smtClean="0">
                <a:solidFill>
                  <a:schemeClr val="tx1"/>
                </a:solidFill>
                <a:ea typeface="ＭＳ ゴシック" panose="020B0609070205080204" pitchFamily="49" charset="-128"/>
              </a:rPr>
              <a:t>.</a:t>
            </a:r>
          </a:p>
          <a:p>
            <a:pPr marL="180975"/>
            <a:r>
              <a:rPr lang="en-US" altLang="ja-JP" sz="1600" dirty="0" err="1" smtClean="0">
                <a:solidFill>
                  <a:srgbClr val="FF0000"/>
                </a:solidFill>
                <a:ea typeface="ＭＳ ゴシック" panose="020B0609070205080204" pitchFamily="49" charset="-128"/>
              </a:rPr>
              <a:t>Makan</a:t>
            </a:r>
            <a:r>
              <a:rPr lang="en-US" altLang="ja-JP" sz="1600" dirty="0" smtClean="0">
                <a:solidFill>
                  <a:srgbClr val="FF0000"/>
                </a:solidFill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 smtClean="0">
                <a:solidFill>
                  <a:srgbClr val="FF0000"/>
                </a:solidFill>
                <a:ea typeface="ＭＳ ゴシック" panose="020B0609070205080204" pitchFamily="49" charset="-128"/>
              </a:rPr>
              <a:t>sayur</a:t>
            </a:r>
            <a:r>
              <a:rPr lang="en-US" altLang="ja-JP" sz="1600" dirty="0" smtClean="0">
                <a:solidFill>
                  <a:srgbClr val="FF0000"/>
                </a:solidFill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 smtClean="0">
                <a:solidFill>
                  <a:srgbClr val="FF0000"/>
                </a:solidFill>
                <a:ea typeface="ＭＳ ゴシック" panose="020B0609070205080204" pitchFamily="49" charset="-128"/>
              </a:rPr>
              <a:t>juga</a:t>
            </a:r>
            <a:endParaRPr lang="ja-JP" altLang="ja-JP" sz="1600" dirty="0">
              <a:solidFill>
                <a:srgbClr val="FF0000"/>
              </a:solidFill>
              <a:ea typeface="ＭＳ ゴシック" panose="020B0609070205080204" pitchFamily="49" charset="-128"/>
            </a:endParaRPr>
          </a:p>
        </p:txBody>
      </p:sp>
      <p:sp>
        <p:nvSpPr>
          <p:cNvPr id="16" name="円/楕円 15"/>
          <p:cNvSpPr/>
          <p:nvPr/>
        </p:nvSpPr>
        <p:spPr>
          <a:xfrm>
            <a:off x="3779912" y="4869160"/>
            <a:ext cx="3538726" cy="792000"/>
          </a:xfrm>
          <a:prstGeom prst="ellipse">
            <a:avLst/>
          </a:prstGeom>
          <a:ln w="19050">
            <a:solidFill>
              <a:srgbClr val="6180B4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000" dirty="0" smtClean="0">
                <a:solidFill>
                  <a:schemeClr val="tx1"/>
                </a:solidFill>
                <a:ea typeface="ＭＳ ゴシック" panose="020B0609070205080204" pitchFamily="49" charset="-128"/>
              </a:rPr>
              <a:t>(</a:t>
            </a:r>
            <a:r>
              <a:rPr lang="ja-JP" altLang="en-US" sz="2000" dirty="0" smtClean="0">
                <a:solidFill>
                  <a:schemeClr val="tx1"/>
                </a:solidFill>
                <a:ea typeface="ＭＳ ゴシック" panose="020B0609070205080204" pitchFamily="49" charset="-128"/>
              </a:rPr>
              <a:t>パン</a:t>
            </a:r>
            <a:r>
              <a:rPr lang="en-US" altLang="ja-JP" sz="2000" dirty="0" smtClean="0">
                <a:solidFill>
                  <a:schemeClr val="tx1"/>
                </a:solidFill>
                <a:ea typeface="ＭＳ ゴシック" panose="020B0609070205080204" pitchFamily="49" charset="-128"/>
              </a:rPr>
              <a:t>)</a:t>
            </a:r>
            <a:r>
              <a:rPr lang="ja-JP" altLang="en-US" sz="2000" dirty="0" smtClean="0">
                <a:solidFill>
                  <a:schemeClr val="tx1"/>
                </a:solidFill>
                <a:ea typeface="ＭＳ ゴシック" panose="020B0609070205080204" pitchFamily="49" charset="-128"/>
              </a:rPr>
              <a:t>と（たまご</a:t>
            </a:r>
            <a:r>
              <a:rPr lang="ja-JP" altLang="en-US" sz="2000" dirty="0">
                <a:solidFill>
                  <a:schemeClr val="tx1"/>
                </a:solidFill>
                <a:ea typeface="ＭＳ ゴシック" panose="020B0609070205080204" pitchFamily="49" charset="-128"/>
              </a:rPr>
              <a:t>）</a:t>
            </a:r>
          </a:p>
          <a:p>
            <a:r>
              <a:rPr lang="en-US" altLang="ja-JP" sz="1600" dirty="0">
                <a:solidFill>
                  <a:schemeClr val="tx1"/>
                </a:solidFill>
                <a:ea typeface="ＭＳ ゴシック" panose="020B0609070205080204" pitchFamily="49" charset="-128"/>
              </a:rPr>
              <a:t>(pan) to (</a:t>
            </a:r>
            <a:r>
              <a:rPr lang="en-US" altLang="ja-JP" sz="1600" dirty="0" err="1">
                <a:solidFill>
                  <a:schemeClr val="tx1"/>
                </a:solidFill>
                <a:ea typeface="ＭＳ ゴシック" panose="020B0609070205080204" pitchFamily="49" charset="-128"/>
              </a:rPr>
              <a:t>tamago</a:t>
            </a:r>
            <a:r>
              <a:rPr lang="en-US" altLang="ja-JP" sz="1600" dirty="0" smtClean="0">
                <a:solidFill>
                  <a:schemeClr val="tx1"/>
                </a:solidFill>
                <a:ea typeface="ＭＳ ゴシック" panose="020B0609070205080204" pitchFamily="49" charset="-128"/>
              </a:rPr>
              <a:t>)</a:t>
            </a:r>
          </a:p>
          <a:p>
            <a:r>
              <a:rPr lang="en-US" altLang="ja-JP" sz="1600" dirty="0" smtClean="0">
                <a:solidFill>
                  <a:srgbClr val="FF0000"/>
                </a:solidFill>
                <a:ea typeface="ＭＳ ゴシック" panose="020B0609070205080204" pitchFamily="49" charset="-128"/>
              </a:rPr>
              <a:t>Roti </a:t>
            </a:r>
            <a:r>
              <a:rPr lang="en-US" altLang="ja-JP" sz="1600" dirty="0" err="1" smtClean="0">
                <a:solidFill>
                  <a:srgbClr val="FF0000"/>
                </a:solidFill>
                <a:ea typeface="ＭＳ ゴシック" panose="020B0609070205080204" pitchFamily="49" charset="-128"/>
              </a:rPr>
              <a:t>dan</a:t>
            </a:r>
            <a:r>
              <a:rPr lang="en-US" altLang="ja-JP" sz="1600" dirty="0" smtClean="0">
                <a:solidFill>
                  <a:srgbClr val="FF0000"/>
                </a:solidFill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 smtClean="0">
                <a:solidFill>
                  <a:srgbClr val="FF0000"/>
                </a:solidFill>
                <a:ea typeface="ＭＳ ゴシック" panose="020B0609070205080204" pitchFamily="49" charset="-128"/>
              </a:rPr>
              <a:t>telur</a:t>
            </a:r>
            <a:endParaRPr lang="en-US" altLang="ja-JP" sz="1600" dirty="0">
              <a:solidFill>
                <a:srgbClr val="FF0000"/>
              </a:solidFill>
              <a:ea typeface="ＭＳ ゴシック" panose="020B0609070205080204" pitchFamily="49" charset="-128"/>
            </a:endParaRPr>
          </a:p>
        </p:txBody>
      </p:sp>
      <p:sp>
        <p:nvSpPr>
          <p:cNvPr id="21" name="角丸四角形吹き出し 20"/>
          <p:cNvSpPr/>
          <p:nvPr/>
        </p:nvSpPr>
        <p:spPr>
          <a:xfrm>
            <a:off x="5118886" y="5877352"/>
            <a:ext cx="2765482" cy="720000"/>
          </a:xfrm>
          <a:prstGeom prst="wedgeRoundRectCallout">
            <a:avLst>
              <a:gd name="adj1" fmla="val 51685"/>
              <a:gd name="adj2" fmla="val -115384"/>
              <a:gd name="adj3" fmla="val 16667"/>
            </a:avLst>
          </a:prstGeom>
          <a:ln w="19050">
            <a:solidFill>
              <a:srgbClr val="6180B4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000" dirty="0">
                <a:solidFill>
                  <a:schemeClr val="tx1"/>
                </a:solidFill>
                <a:ea typeface="ＭＳ ゴシック" panose="020B0609070205080204" pitchFamily="49" charset="-128"/>
              </a:rPr>
              <a:t>いいえ、たべません。</a:t>
            </a:r>
          </a:p>
          <a:p>
            <a:r>
              <a:rPr lang="ja-JP" altLang="en-US" sz="1600" dirty="0" smtClean="0">
                <a:solidFill>
                  <a:schemeClr val="tx1"/>
                </a:solidFill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 smtClean="0">
                <a:solidFill>
                  <a:schemeClr val="tx1"/>
                </a:solidFill>
                <a:ea typeface="ＭＳ ゴシック" panose="020B0609070205080204" pitchFamily="49" charset="-128"/>
              </a:rPr>
              <a:t>Iie</a:t>
            </a:r>
            <a:r>
              <a:rPr lang="en-US" altLang="ja-JP" sz="1600" dirty="0" smtClean="0">
                <a:solidFill>
                  <a:schemeClr val="tx1"/>
                </a:solidFill>
                <a:ea typeface="ＭＳ ゴシック" panose="020B0609070205080204" pitchFamily="49" charset="-128"/>
              </a:rPr>
              <a:t>, </a:t>
            </a:r>
            <a:r>
              <a:rPr lang="en-US" altLang="ja-JP" sz="1600" dirty="0" err="1" smtClean="0">
                <a:solidFill>
                  <a:schemeClr val="tx1"/>
                </a:solidFill>
                <a:ea typeface="ＭＳ ゴシック" panose="020B0609070205080204" pitchFamily="49" charset="-128"/>
              </a:rPr>
              <a:t>tabemasen</a:t>
            </a:r>
            <a:r>
              <a:rPr lang="en-US" altLang="ja-JP" sz="1600" dirty="0" smtClean="0">
                <a:solidFill>
                  <a:schemeClr val="tx1"/>
                </a:solidFill>
                <a:ea typeface="ＭＳ ゴシック" panose="020B0609070205080204" pitchFamily="49" charset="-128"/>
              </a:rPr>
              <a:t>.</a:t>
            </a:r>
            <a:r>
              <a:rPr lang="ja-JP" altLang="en-US" sz="1600" dirty="0">
                <a:solidFill>
                  <a:schemeClr val="tx1"/>
                </a:solidFill>
                <a:ea typeface="ＭＳ ゴシック" panose="020B0609070205080204" pitchFamily="49" charset="-128"/>
              </a:rPr>
              <a:t>　</a:t>
            </a:r>
            <a:endParaRPr lang="en-US" altLang="ja-JP" sz="1600" dirty="0" smtClean="0">
              <a:solidFill>
                <a:schemeClr val="tx1"/>
              </a:solidFill>
              <a:ea typeface="ＭＳ ゴシック" panose="020B0609070205080204" pitchFamily="49" charset="-128"/>
            </a:endParaRPr>
          </a:p>
          <a:p>
            <a:r>
              <a:rPr lang="en-US" altLang="ja-JP" sz="1600" dirty="0" err="1" smtClean="0">
                <a:solidFill>
                  <a:srgbClr val="FF0000"/>
                </a:solidFill>
                <a:ea typeface="ＭＳ ゴシック" panose="020B0609070205080204" pitchFamily="49" charset="-128"/>
              </a:rPr>
              <a:t>Tidak</a:t>
            </a:r>
            <a:r>
              <a:rPr lang="en-US" altLang="ja-JP" sz="1600" dirty="0" smtClean="0">
                <a:solidFill>
                  <a:srgbClr val="FF0000"/>
                </a:solidFill>
                <a:ea typeface="ＭＳ ゴシック" panose="020B0609070205080204" pitchFamily="49" charset="-128"/>
              </a:rPr>
              <a:t> </a:t>
            </a:r>
            <a:r>
              <a:rPr lang="en-US" altLang="ja-JP" sz="1600" dirty="0" err="1" smtClean="0">
                <a:solidFill>
                  <a:srgbClr val="FF0000"/>
                </a:solidFill>
                <a:ea typeface="ＭＳ ゴシック" panose="020B0609070205080204" pitchFamily="49" charset="-128"/>
              </a:rPr>
              <a:t>sarapan</a:t>
            </a:r>
            <a:r>
              <a:rPr lang="ja-JP" altLang="en-US" sz="2000" dirty="0">
                <a:solidFill>
                  <a:srgbClr val="FF0000"/>
                </a:solidFill>
                <a:ea typeface="ＭＳ ゴシック" panose="020B0609070205080204" pitchFamily="49" charset="-128"/>
              </a:rPr>
              <a:t>　</a:t>
            </a:r>
            <a:r>
              <a:rPr lang="ja-JP" altLang="en-US" sz="2000" dirty="0">
                <a:solidFill>
                  <a:schemeClr val="tx1"/>
                </a:solidFill>
                <a:ea typeface="ＭＳ ゴシック" panose="020B0609070205080204" pitchFamily="49" charset="-128"/>
              </a:rPr>
              <a:t>　　　　</a:t>
            </a:r>
            <a:endParaRPr lang="en-US" altLang="ja-JP" sz="2000" dirty="0">
              <a:solidFill>
                <a:schemeClr val="tx1"/>
              </a:solidFill>
              <a:ea typeface="ＭＳ ゴシック" panose="020B0609070205080204" pitchFamily="49" charset="-128"/>
            </a:endParaRPr>
          </a:p>
        </p:txBody>
      </p:sp>
      <p:grpSp>
        <p:nvGrpSpPr>
          <p:cNvPr id="22" name="グループ化 21"/>
          <p:cNvGrpSpPr/>
          <p:nvPr/>
        </p:nvGrpSpPr>
        <p:grpSpPr>
          <a:xfrm>
            <a:off x="96664" y="174361"/>
            <a:ext cx="9017950" cy="421214"/>
            <a:chOff x="96664" y="174361"/>
            <a:chExt cx="9017950" cy="421214"/>
          </a:xfrm>
        </p:grpSpPr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8547" y="174361"/>
              <a:ext cx="766067" cy="421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4" name="直線コネクタ 23"/>
            <p:cNvCxnSpPr/>
            <p:nvPr/>
          </p:nvCxnSpPr>
          <p:spPr>
            <a:xfrm flipH="1">
              <a:off x="96664" y="363422"/>
              <a:ext cx="8280000" cy="0"/>
            </a:xfrm>
            <a:prstGeom prst="line">
              <a:avLst/>
            </a:prstGeom>
            <a:ln w="15875">
              <a:solidFill>
                <a:srgbClr val="6180B4"/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5" name="タイトル 1"/>
          <p:cNvSpPr>
            <a:spLocks noGrp="1"/>
          </p:cNvSpPr>
          <p:nvPr>
            <p:ph type="title"/>
          </p:nvPr>
        </p:nvSpPr>
        <p:spPr>
          <a:xfrm>
            <a:off x="161925" y="188913"/>
            <a:ext cx="7920038" cy="877887"/>
          </a:xfrm>
        </p:spPr>
        <p:txBody>
          <a:bodyPr>
            <a:normAutofit fontScale="90000"/>
          </a:bodyPr>
          <a:lstStyle/>
          <a:p>
            <a:pPr algn="l">
              <a:defRPr/>
            </a:pPr>
            <a:r>
              <a:rPr lang="ja-JP" altLang="en-US" sz="3500" dirty="0" smtClean="0">
                <a:latin typeface="+mj-ea"/>
              </a:rPr>
              <a:t>はなしましょう　</a:t>
            </a:r>
            <a:r>
              <a:rPr lang="en-US" altLang="ja-JP" sz="3500" dirty="0" smtClean="0">
                <a:latin typeface="+mj-ea"/>
              </a:rPr>
              <a:t>2</a:t>
            </a:r>
            <a:br>
              <a:rPr lang="en-US" altLang="ja-JP" sz="3500" dirty="0" smtClean="0">
                <a:latin typeface="+mj-ea"/>
              </a:rPr>
            </a:br>
            <a:endParaRPr lang="ja-JP" altLang="en-US" sz="35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1752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653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5" grpId="0" animBg="1"/>
      <p:bldP spid="7" grpId="0" animBg="1"/>
      <p:bldP spid="17" grpId="0" animBg="1"/>
      <p:bldP spid="18" grpId="0" animBg="1"/>
      <p:bldP spid="19" grpId="0" animBg="1"/>
      <p:bldP spid="20" grpId="0" animBg="1"/>
      <p:bldP spid="11" grpId="0" animBg="1"/>
      <p:bldP spid="16" grpId="0" animBg="1"/>
      <p:bldP spid="21" grpId="0" animBg="1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110</TotalTime>
  <Words>563</Words>
  <Application>Microsoft Office PowerPoint</Application>
  <PresentationFormat>On-screen Show (4:3)</PresentationFormat>
  <Paragraphs>191</Paragraphs>
  <Slides>16</Slides>
  <Notes>15</Notes>
  <HiddenSlides>0</HiddenSlides>
  <MMClips>34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ＭＳ ゴシック</vt:lpstr>
      <vt:lpstr>ＭＳ Ｐゴシック</vt:lpstr>
      <vt:lpstr>Arial</vt:lpstr>
      <vt:lpstr>Calibri</vt:lpstr>
      <vt:lpstr>Cordia New</vt:lpstr>
      <vt:lpstr>Dotum</vt:lpstr>
      <vt:lpstr>Georgia</vt:lpstr>
      <vt:lpstr>ＭＳ 明朝</vt:lpstr>
      <vt:lpstr>ＭＳ Ｐ明朝</vt:lpstr>
      <vt:lpstr>Rockwell</vt:lpstr>
      <vt:lpstr>Wingdings</vt:lpstr>
      <vt:lpstr>Wingdings 2</vt:lpstr>
      <vt:lpstr>Civic</vt:lpstr>
      <vt:lpstr>Tabemono to Nomimono</vt:lpstr>
      <vt:lpstr>PowerPoint Presentation</vt:lpstr>
      <vt:lpstr>きいて　いいましょう　1① </vt:lpstr>
      <vt:lpstr>PowerPoint Presentation</vt:lpstr>
      <vt:lpstr>にほんごで　いいましょう diisi</vt:lpstr>
      <vt:lpstr>ききましょう　1</vt:lpstr>
      <vt:lpstr>はなしましょう　1 　</vt:lpstr>
      <vt:lpstr>PowerPoint Presentation</vt:lpstr>
      <vt:lpstr>はなしましょう　2 </vt:lpstr>
      <vt:lpstr>PowerPoint Presentation</vt:lpstr>
      <vt:lpstr>きいて　いいましょう　2 terjemahkan </vt:lpstr>
      <vt:lpstr>PowerPoint Presentation</vt:lpstr>
      <vt:lpstr>      はなしましょう　3 　</vt:lpstr>
      <vt:lpstr>Struktur: Konjugasi Adjektiva Na</vt:lpstr>
      <vt:lpstr>１．Baca karangan tentang makan pagi di bawah ini, kemudian terjemahkan!  Watashi wa itsumo asa gohan o tabemasu Pan to tamago o tabemasu Kudamono mo suki desu Mizu o nomimasu Koohii wa sukijanai desu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Tabemono to Nomimono</dc:title>
  <dc:creator>acer</dc:creator>
  <cp:lastModifiedBy>asus</cp:lastModifiedBy>
  <cp:revision>41</cp:revision>
  <dcterms:created xsi:type="dcterms:W3CDTF">2020-05-07T07:28:05Z</dcterms:created>
  <dcterms:modified xsi:type="dcterms:W3CDTF">2020-12-15T01:53:09Z</dcterms:modified>
</cp:coreProperties>
</file>